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B576E-5C8C-4602-8467-AE60BACBC68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1281-6473-4FCF-BE1B-26E84B020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9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Asia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1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Himalayas prevented Indian culture from spreading throughout Asia</a:t>
            </a:r>
            <a:endParaRPr lang="en-US" sz="2800" dirty="0"/>
          </a:p>
        </p:txBody>
      </p:sp>
      <p:pic>
        <p:nvPicPr>
          <p:cNvPr id="9218" name="Picture 2" descr="Image result for the himalay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4" y="894821"/>
            <a:ext cx="6915241" cy="45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Asia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British colonized India and surrounding areas to exploit the area’s natural resources.</a:t>
            </a:r>
          </a:p>
          <a:p>
            <a:r>
              <a:rPr lang="en-US" sz="2400" dirty="0" smtClean="0"/>
              <a:t>British colonialism in India led to:</a:t>
            </a:r>
          </a:p>
          <a:p>
            <a:pPr lvl="1"/>
            <a:r>
              <a:rPr lang="en-US" sz="2000" dirty="0" smtClean="0"/>
              <a:t>Railroads being built</a:t>
            </a:r>
          </a:p>
          <a:p>
            <a:pPr lvl="1"/>
            <a:r>
              <a:rPr lang="en-US" sz="2000" dirty="0" smtClean="0"/>
              <a:t>English language being spoken</a:t>
            </a:r>
          </a:p>
          <a:p>
            <a:pPr lvl="1"/>
            <a:r>
              <a:rPr lang="en-US" sz="2000" dirty="0" smtClean="0"/>
              <a:t>English law and government being used</a:t>
            </a:r>
            <a:endParaRPr lang="en-US" sz="2000" dirty="0"/>
          </a:p>
        </p:txBody>
      </p:sp>
      <p:pic>
        <p:nvPicPr>
          <p:cNvPr id="10242" name="Picture 2" descr="Image result for india railroa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267484"/>
            <a:ext cx="6233704" cy="40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India wanted independence.  </a:t>
            </a:r>
          </a:p>
          <a:p>
            <a:r>
              <a:rPr lang="en-US" sz="2400" dirty="0" smtClean="0"/>
              <a:t>Mahatma Gandhi was an Indian lawyer (studied in London) who decided to use non-violent protest (civil disobedience) to fight for independence.  This is known as </a:t>
            </a:r>
            <a:r>
              <a:rPr lang="en-US" sz="2400" b="1" i="1" dirty="0" err="1" smtClean="0"/>
              <a:t>satyagraha</a:t>
            </a:r>
            <a:r>
              <a:rPr lang="en-US" sz="2400" b="1" i="1" dirty="0" smtClean="0"/>
              <a:t>.</a:t>
            </a:r>
            <a:endParaRPr lang="en-US" sz="2400" b="1" i="1" dirty="0"/>
          </a:p>
        </p:txBody>
      </p:sp>
      <p:pic>
        <p:nvPicPr>
          <p:cNvPr id="11266" name="Picture 2" descr="Image result for mahatma gandh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4" y="1009717"/>
            <a:ext cx="6732361" cy="44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32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Asia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Job out-sourcing to India and other nations has a major impact on U.S. economics.  </a:t>
            </a:r>
          </a:p>
        </p:txBody>
      </p:sp>
      <p:pic>
        <p:nvPicPr>
          <p:cNvPr id="12290" name="Picture 2" descr="Image result for job outsourc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9" y="756582"/>
            <a:ext cx="7102475" cy="54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Not all countries have the same child labor laws</a:t>
            </a:r>
          </a:p>
          <a:p>
            <a:pPr lvl="1"/>
            <a:r>
              <a:rPr lang="en-US" sz="2400" dirty="0"/>
              <a:t>The major negative consequence of child labor – no education.</a:t>
            </a:r>
          </a:p>
          <a:p>
            <a:endParaRPr lang="en-US" dirty="0"/>
          </a:p>
        </p:txBody>
      </p:sp>
      <p:pic>
        <p:nvPicPr>
          <p:cNvPr id="13314" name="Picture 2" descr="Image result for child labor as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39" y="1306287"/>
            <a:ext cx="6289091" cy="41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4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Geographical Features caused China to remain Isolated and uniform when most other civilizations became “melting pots” of languages and cultures.</a:t>
            </a:r>
            <a:endParaRPr lang="en-US" sz="2800" dirty="0"/>
          </a:p>
        </p:txBody>
      </p:sp>
      <p:pic>
        <p:nvPicPr>
          <p:cNvPr id="1026" name="Picture 2" descr="Image result for east asia physical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30" y="1666098"/>
            <a:ext cx="5833684" cy="43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Great Wall of China was built to protect the Chin Empire from raiders in Mongolia.</a:t>
            </a:r>
            <a:endParaRPr lang="en-US" sz="2800" dirty="0"/>
          </a:p>
        </p:txBody>
      </p:sp>
      <p:pic>
        <p:nvPicPr>
          <p:cNvPr id="2050" name="Picture 2" descr="Image result for the great wall of ch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30" y="217714"/>
            <a:ext cx="4184650" cy="27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e great wall of chin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40" y="3178209"/>
            <a:ext cx="5142116" cy="34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9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dynasty is when one family monopolizes the throne for centuries.  Chinese dynasties make up a large part of their history.</a:t>
            </a:r>
            <a:endParaRPr lang="en-US" sz="2800" dirty="0"/>
          </a:p>
        </p:txBody>
      </p:sp>
      <p:pic>
        <p:nvPicPr>
          <p:cNvPr id="3074" name="Picture 2" descr="Image result for chinese dynast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9" y="1930399"/>
            <a:ext cx="7102475" cy="40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3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Asia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Silk Road helped connect China and surrounding countries with almost all of Asia and even Europe – it was all about TRADE.</a:t>
            </a:r>
            <a:endParaRPr lang="en-US" sz="2000" dirty="0"/>
          </a:p>
        </p:txBody>
      </p:sp>
      <p:pic>
        <p:nvPicPr>
          <p:cNvPr id="4098" name="Picture 2" descr="Image result for the silk ro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28" y="3526971"/>
            <a:ext cx="8904444" cy="320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Asia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Samurai were Japanese warriors trained to be bodyguards for the nobles.</a:t>
            </a:r>
            <a:endParaRPr lang="en-US" sz="2800" dirty="0"/>
          </a:p>
        </p:txBody>
      </p:sp>
      <p:pic>
        <p:nvPicPr>
          <p:cNvPr id="5122" name="Picture 2" descr="Image result for samura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02" y="1930400"/>
            <a:ext cx="6353538" cy="35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26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Communism was adopted by some East Asian countries as they adapted from life of dynasties.</a:t>
            </a:r>
          </a:p>
          <a:p>
            <a:r>
              <a:rPr lang="en-US" sz="2800" dirty="0" smtClean="0"/>
              <a:t>Communism is when the government owns and controls all the means of production.</a:t>
            </a:r>
            <a:endParaRPr lang="en-US" sz="2800" dirty="0"/>
          </a:p>
        </p:txBody>
      </p:sp>
      <p:pic>
        <p:nvPicPr>
          <p:cNvPr id="6146" name="Picture 2" descr="Image result for communism as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4" y="1542722"/>
            <a:ext cx="6640921" cy="373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6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Monsoons are seasonal winds of the Indian Ocean and southern Asia, commonly marked by heavy rains in the spring and summer.</a:t>
            </a:r>
            <a:endParaRPr lang="en-US" sz="2800" dirty="0"/>
          </a:p>
        </p:txBody>
      </p:sp>
      <p:pic>
        <p:nvPicPr>
          <p:cNvPr id="7170" name="Picture 2" descr="Image result for monsoons in in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4" y="1018903"/>
            <a:ext cx="6659249" cy="449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5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Caste system – the division of people in ancient and modern India into various social classes.</a:t>
            </a:r>
            <a:endParaRPr lang="en-US" sz="2800" dirty="0"/>
          </a:p>
        </p:txBody>
      </p:sp>
      <p:pic>
        <p:nvPicPr>
          <p:cNvPr id="8194" name="Picture 2" descr="Image result for india caste 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05" y="464766"/>
            <a:ext cx="6627858" cy="57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737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308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Asia Review</vt:lpstr>
      <vt:lpstr>East Asia</vt:lpstr>
      <vt:lpstr>East Asia</vt:lpstr>
      <vt:lpstr>PowerPoint Presentation</vt:lpstr>
      <vt:lpstr>East Asia </vt:lpstr>
      <vt:lpstr>East Asia </vt:lpstr>
      <vt:lpstr>East Asia</vt:lpstr>
      <vt:lpstr>Asia</vt:lpstr>
      <vt:lpstr>South Asia</vt:lpstr>
      <vt:lpstr>South Asia</vt:lpstr>
      <vt:lpstr>South Asia </vt:lpstr>
      <vt:lpstr>South Asia</vt:lpstr>
      <vt:lpstr>South Asia </vt:lpstr>
      <vt:lpstr>Asia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Review</dc:title>
  <dc:creator>Mark Burton</dc:creator>
  <cp:lastModifiedBy>Libby Robertson</cp:lastModifiedBy>
  <cp:revision>10</cp:revision>
  <cp:lastPrinted>2019-03-20T14:55:32Z</cp:lastPrinted>
  <dcterms:created xsi:type="dcterms:W3CDTF">2019-03-12T14:32:57Z</dcterms:created>
  <dcterms:modified xsi:type="dcterms:W3CDTF">2019-03-20T15:04:25Z</dcterms:modified>
</cp:coreProperties>
</file>