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62" r:id="rId4"/>
    <p:sldId id="263" r:id="rId5"/>
    <p:sldId id="260" r:id="rId6"/>
    <p:sldId id="266" r:id="rId7"/>
    <p:sldId id="269" r:id="rId8"/>
    <p:sldId id="272" r:id="rId9"/>
    <p:sldId id="275" r:id="rId10"/>
    <p:sldId id="267" r:id="rId11"/>
    <p:sldId id="268" r:id="rId12"/>
    <p:sldId id="279" r:id="rId13"/>
    <p:sldId id="271" r:id="rId14"/>
    <p:sldId id="280" r:id="rId15"/>
    <p:sldId id="277" r:id="rId16"/>
    <p:sldId id="278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9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2786D-261B-4FC2-A0C9-EEF08C510E9F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BD903-8B71-4DE5-B680-D37F7647ED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BD903-8B71-4DE5-B680-D37F7647ED7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71A9-23E2-41AA-B7D7-FBCE5C02B3B4}" type="datetimeFigureOut">
              <a:rPr lang="en-GB" smtClean="0"/>
              <a:pPr/>
              <a:t>10/02/2020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DD30-B14F-46C5-A1CD-4E336057B2F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6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71A9-23E2-41AA-B7D7-FBCE5C02B3B4}" type="datetimeFigureOut">
              <a:rPr lang="en-GB" smtClean="0"/>
              <a:pPr/>
              <a:t>10/02/2020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DD30-B14F-46C5-A1CD-4E336057B2F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91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71A9-23E2-41AA-B7D7-FBCE5C02B3B4}" type="datetimeFigureOut">
              <a:rPr lang="en-GB" smtClean="0"/>
              <a:pPr/>
              <a:t>10/02/2020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DD30-B14F-46C5-A1CD-4E336057B2F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98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71A9-23E2-41AA-B7D7-FBCE5C02B3B4}" type="datetimeFigureOut">
              <a:rPr lang="en-GB" smtClean="0"/>
              <a:pPr/>
              <a:t>10/02/2020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DD30-B14F-46C5-A1CD-4E336057B2F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06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71A9-23E2-41AA-B7D7-FBCE5C02B3B4}" type="datetimeFigureOut">
              <a:rPr lang="en-GB" smtClean="0"/>
              <a:pPr/>
              <a:t>10/02/2020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DD30-B14F-46C5-A1CD-4E336057B2F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95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71A9-23E2-41AA-B7D7-FBCE5C02B3B4}" type="datetimeFigureOut">
              <a:rPr lang="en-GB" smtClean="0"/>
              <a:pPr/>
              <a:t>10/02/2020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DD30-B14F-46C5-A1CD-4E336057B2F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4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71A9-23E2-41AA-B7D7-FBCE5C02B3B4}" type="datetimeFigureOut">
              <a:rPr lang="en-GB" smtClean="0"/>
              <a:pPr/>
              <a:t>10/02/2020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DD30-B14F-46C5-A1CD-4E336057B2F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25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71A9-23E2-41AA-B7D7-FBCE5C02B3B4}" type="datetimeFigureOut">
              <a:rPr lang="en-GB" smtClean="0"/>
              <a:pPr/>
              <a:t>10/02/2020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DD30-B14F-46C5-A1CD-4E336057B2F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34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71A9-23E2-41AA-B7D7-FBCE5C02B3B4}" type="datetimeFigureOut">
              <a:rPr lang="en-GB" smtClean="0"/>
              <a:pPr/>
              <a:t>10/02/2020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DD30-B14F-46C5-A1CD-4E336057B2F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76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71A9-23E2-41AA-B7D7-FBCE5C02B3B4}" type="datetimeFigureOut">
              <a:rPr lang="en-GB" smtClean="0"/>
              <a:pPr/>
              <a:t>10/02/2020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DD30-B14F-46C5-A1CD-4E336057B2F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58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71A9-23E2-41AA-B7D7-FBCE5C02B3B4}" type="datetimeFigureOut">
              <a:rPr lang="en-GB" smtClean="0"/>
              <a:pPr/>
              <a:t>10/02/2020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DD30-B14F-46C5-A1CD-4E336057B2F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87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71A9-23E2-41AA-B7D7-FBCE5C02B3B4}" type="datetimeFigureOut">
              <a:rPr lang="en-GB" smtClean="0"/>
              <a:pPr/>
              <a:t>10/02/2020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DD30-B14F-46C5-A1CD-4E336057B2F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92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outube.com/watch?v=92FCRmggNqQ&amp;ob=av2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../Diamonds/Kanye%20West%20ft%20Jay-Z%20-%20Diamonds%20Are%20Forever%20(remix).mp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youtu.be/e6vn5B5nL-Q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../Diamonds/Kanye%20West%20ft%20Jay-Z%20-%20Diamonds%20Are%20Forever%20(remix).mp3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</a:rPr>
              <a:t>“Blood” Diamonds in Sierra Leone</a:t>
            </a:r>
            <a:endParaRPr lang="en-GB" dirty="0">
              <a:latin typeface="Comic Sans MS" pitchFamily="66" charset="0"/>
              <a:hlinkClick r:id="rId2"/>
            </a:endParaRPr>
          </a:p>
        </p:txBody>
      </p:sp>
      <p:pic>
        <p:nvPicPr>
          <p:cNvPr id="3" name="Picture 2" descr="C:\Users\sbo\AppData\Local\Microsoft\Windows\Temporary Internet Files\Content.IE5\DJSL6S2O\MP90041008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6992"/>
            <a:ext cx="3419027" cy="22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27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Consequences</a:t>
            </a:r>
            <a:endParaRPr lang="en-US" dirty="0"/>
          </a:p>
        </p:txBody>
      </p:sp>
      <p:pic>
        <p:nvPicPr>
          <p:cNvPr id="6" name="Picture 6" descr="http://www.google.com/url?source=imglanding&amp;ct=img&amp;q=http://edu.glogster.com/media/3/10/60/20/10602020.jpg&amp;sa=X&amp;ei=pcvET9qSGqGV0QW-usygCg&amp;ved=0CAwQ8wc&amp;usg=AFQjCNHXyaxPaIcQhaiqKNY8kaNAYzHu-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72494"/>
            <a:ext cx="5019675" cy="338137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CDFFA8-C20F-4028-9232-CA2CA498D5A3}"/>
              </a:ext>
            </a:extLst>
          </p:cNvPr>
          <p:cNvSpPr txBox="1"/>
          <p:nvPr/>
        </p:nvSpPr>
        <p:spPr>
          <a:xfrm>
            <a:off x="5508104" y="1628800"/>
            <a:ext cx="33843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Child Soldiers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Abducted to fight for the rebels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Keep people in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Given drugs so they are fearless</a:t>
            </a:r>
          </a:p>
          <a:p>
            <a:r>
              <a:rPr lang="en-US" sz="2800" b="1" dirty="0"/>
              <a:t>Villages attacked when…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Support the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opposition of rebels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Consequences</a:t>
            </a:r>
            <a:endParaRPr lang="en-US" dirty="0"/>
          </a:p>
        </p:txBody>
      </p:sp>
      <p:pic>
        <p:nvPicPr>
          <p:cNvPr id="6" name="Picture 8" descr="http://www.google.com/url?source=imglanding&amp;ct=img&amp;q=http://www.un.org/en/africarenewal/vol12no4/sheku.jpg&amp;sa=X&amp;ei=B8zET7LNOoqa0QWu1KG-Cg&amp;ved=0CAsQ8wc&amp;usg=AFQjCNEkxOHA7cSJ8h4cj5KQdwpvUAtpX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12131"/>
            <a:ext cx="4114800" cy="41021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2061F1-B12A-4110-8E13-04B5BD791F85}"/>
              </a:ext>
            </a:extLst>
          </p:cNvPr>
          <p:cNvSpPr txBox="1"/>
          <p:nvPr/>
        </p:nvSpPr>
        <p:spPr>
          <a:xfrm>
            <a:off x="4572000" y="1772816"/>
            <a:ext cx="43204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Terrify the local populations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/>
              <a:t>Amputate one or both arms with machetes – no longer can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/>
              <a:t>Forced into Slavery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Shootings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Solutions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CDFFA8-C20F-4028-9232-CA2CA498D5A3}"/>
              </a:ext>
            </a:extLst>
          </p:cNvPr>
          <p:cNvSpPr txBox="1"/>
          <p:nvPr/>
        </p:nvSpPr>
        <p:spPr>
          <a:xfrm>
            <a:off x="5292080" y="1844824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Kimberley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Tracks diamonds from the mines to the counter where they are sold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Consumers should ask for proof</a:t>
            </a:r>
          </a:p>
          <a:p>
            <a:endParaRPr lang="en-US" sz="2800" b="1" dirty="0"/>
          </a:p>
          <a:p>
            <a:r>
              <a:rPr lang="en-US" sz="2800" b="1" dirty="0"/>
              <a:t>Awareness</a:t>
            </a:r>
          </a:p>
        </p:txBody>
      </p:sp>
      <p:pic>
        <p:nvPicPr>
          <p:cNvPr id="4098" name="Picture 2" descr="Image result for kimberley process">
            <a:extLst>
              <a:ext uri="{FF2B5EF4-FFF2-40B4-BE49-F238E27FC236}">
                <a16:creationId xmlns:a16="http://schemas.microsoft.com/office/drawing/2014/main" id="{A233C82F-3B42-4C02-8FF8-7EB1A8E25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4381078" cy="438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52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What does Kanye West have to do with blood diamonds?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GB" dirty="0">
                <a:latin typeface="Comic Sans MS" pitchFamily="66" charset="0"/>
              </a:rPr>
              <a:t>	</a:t>
            </a:r>
            <a:r>
              <a:rPr lang="en-GB" sz="3000" dirty="0">
                <a:latin typeface="Comic Sans MS" pitchFamily="66" charset="0"/>
              </a:rPr>
              <a:t>Kanye West wrote a song to increase awareness of blood diamond in Sierra Leone.</a:t>
            </a:r>
          </a:p>
          <a:p>
            <a:pPr>
              <a:buNone/>
            </a:pPr>
            <a:endParaRPr lang="en-GB" sz="3000" dirty="0">
              <a:latin typeface="Comic Sans MS" pitchFamily="66" charset="0"/>
            </a:endParaRPr>
          </a:p>
          <a:p>
            <a:pPr>
              <a:buNone/>
            </a:pPr>
            <a:r>
              <a:rPr lang="en-GB" sz="3000" dirty="0">
                <a:latin typeface="Comic Sans MS" pitchFamily="66" charset="0"/>
              </a:rPr>
              <a:t>	Listen to the song and follow</a:t>
            </a:r>
          </a:p>
          <a:p>
            <a:pPr>
              <a:buNone/>
            </a:pPr>
            <a:r>
              <a:rPr lang="en-GB" sz="3000" dirty="0">
                <a:latin typeface="Comic Sans MS" pitchFamily="66" charset="0"/>
              </a:rPr>
              <a:t>	the lyrics to see if you can</a:t>
            </a:r>
          </a:p>
          <a:p>
            <a:pPr>
              <a:buNone/>
            </a:pPr>
            <a:r>
              <a:rPr lang="en-GB" sz="3000" dirty="0">
                <a:latin typeface="Comic Sans MS" pitchFamily="66" charset="0"/>
              </a:rPr>
              <a:t>	hear anything about the</a:t>
            </a:r>
          </a:p>
          <a:p>
            <a:pPr>
              <a:buNone/>
            </a:pPr>
            <a:r>
              <a:rPr lang="en-GB" sz="3000" dirty="0">
                <a:latin typeface="Comic Sans MS" pitchFamily="66" charset="0"/>
              </a:rPr>
              <a:t>	issues.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pPr algn="ctr">
              <a:buNone/>
            </a:pP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www.google.com/url?source=imglanding&amp;ct=img&amp;q=http://images.wikia.com/kanyewest/images/8/8d/Kanye-west_52.jpeg&amp;sa=X&amp;ei=scrET69C6LDRBcP2-cEK&amp;ved=0CAwQ8wc&amp;usg=AFQjCNFuH0lgQf0YY9b0R_l-lixShBPHaw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645024"/>
            <a:ext cx="2843808" cy="3072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What does Kanye West have to do with blood diamonds?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" name="final_5e40660c46af2e001606753d_64482">
            <a:hlinkClick r:id="" action="ppaction://media"/>
            <a:extLst>
              <a:ext uri="{FF2B5EF4-FFF2-40B4-BE49-F238E27FC236}">
                <a16:creationId xmlns:a16="http://schemas.microsoft.com/office/drawing/2014/main" id="{41E5A137-7F93-45EC-A696-CF0AB637F2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3666" y="1556791"/>
            <a:ext cx="8203134" cy="4614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8D7EE0-CC79-4D5E-B2C5-3BE68E149182}"/>
              </a:ext>
            </a:extLst>
          </p:cNvPr>
          <p:cNvSpPr txBox="1"/>
          <p:nvPr/>
        </p:nvSpPr>
        <p:spPr>
          <a:xfrm>
            <a:off x="251520" y="6491158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itchFamily="66" charset="0"/>
                <a:hlinkClick r:id="rId5"/>
              </a:rPr>
              <a:t>https://youtu.be/e6vn5B5nL-Q</a:t>
            </a:r>
            <a:r>
              <a:rPr lang="en-GB" sz="1000" dirty="0">
                <a:latin typeface="Comic Sans MS" pitchFamily="66" charset="0"/>
              </a:rPr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2489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Comic Sans MS" pitchFamily="66" charset="0"/>
              </a:rPr>
              <a:t>Creating our own rap or poem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971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GB" sz="2800" dirty="0">
                <a:latin typeface="Comic Sans MS" pitchFamily="66" charset="0"/>
              </a:rPr>
              <a:t>	Using what you have found out today about blood diamonds create a rap or poem showing the issues surrounding diamonds!!!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4" name="Picture 8" descr="http://www.google.com/url?source=imglanding&amp;ct=img&amp;q=http://www.un.org/en/africarenewal/vol12no4/sheku.jpg&amp;sa=X&amp;ei=B8zET7LNOoqa0QWu1KG-Cg&amp;ved=0CAsQ8wc&amp;usg=AFQjCNEkxOHA7cSJ8h4cj5KQdwpvUAtp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874" y="3356992"/>
            <a:ext cx="1255046" cy="1251172"/>
          </a:xfrm>
          <a:prstGeom prst="rect">
            <a:avLst/>
          </a:prstGeom>
          <a:noFill/>
        </p:spPr>
      </p:pic>
      <p:pic>
        <p:nvPicPr>
          <p:cNvPr id="7" name="Picture 10" descr="http://www.google.com/url?source=imglanding&amp;ct=img&amp;q=http://www.retail-jeweller.com/Pictures/web/q/a/p/De_Beers_Nicky_Oppenheimer.jpg&amp;sa=X&amp;ei=5szET5K1Ceik0AWk87DXCg&amp;ved=0CAwQ8wc&amp;usg=AFQjCNECsNsutnXU2dBr8mzEFXnv44PG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494" y="5084118"/>
            <a:ext cx="1408291" cy="1225213"/>
          </a:xfrm>
          <a:prstGeom prst="rect">
            <a:avLst/>
          </a:prstGeom>
          <a:noFill/>
        </p:spPr>
      </p:pic>
      <p:pic>
        <p:nvPicPr>
          <p:cNvPr id="5" name="Picture 6" descr="http://www.google.com/url?source=imglanding&amp;ct=img&amp;q=http://edu.glogster.com/media/3/10/60/20/10602020.jpg&amp;sa=X&amp;ei=pcvET9qSGqGV0QW-usygCg&amp;ved=0CAwQ8wc&amp;usg=AFQjCNHXyaxPaIcQhaiqKNY8kaNAYzHu-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2016224" cy="1358177"/>
          </a:xfrm>
          <a:prstGeom prst="rect">
            <a:avLst/>
          </a:prstGeom>
          <a:noFill/>
        </p:spPr>
      </p:pic>
      <p:pic>
        <p:nvPicPr>
          <p:cNvPr id="6" name="Picture 12" descr="http://www.google.com/url?source=imglanding&amp;ct=img&amp;q=http://news.bbc.co.uk/nol/shared/spl/hi/pop_ups/04/africa_sierra_leone0s_civil_war/img/6.jpg&amp;sa=X&amp;ei=Vs3ET5avFeGQ0AWSndzECg&amp;ved=0CAsQ8wc&amp;usg=AFQjCNGpcBgXtMztHb6E1PkYqBbZqCxZ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869171"/>
            <a:ext cx="1440160" cy="1440160"/>
          </a:xfrm>
          <a:prstGeom prst="rect">
            <a:avLst/>
          </a:prstGeom>
          <a:noFill/>
        </p:spPr>
      </p:pic>
      <p:pic>
        <p:nvPicPr>
          <p:cNvPr id="9" name="il_fi">
            <a:extLst>
              <a:ext uri="{FF2B5EF4-FFF2-40B4-BE49-F238E27FC236}">
                <a16:creationId xmlns:a16="http://schemas.microsoft.com/office/drawing/2014/main" id="{50D77B65-4EC7-4B0D-AAF2-FD0E78D0F8D3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6154" y="3671995"/>
            <a:ext cx="2172030" cy="179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>
            <a:extLst>
              <a:ext uri="{FF2B5EF4-FFF2-40B4-BE49-F238E27FC236}">
                <a16:creationId xmlns:a16="http://schemas.microsoft.com/office/drawing/2014/main" id="{E08212B4-C71A-4E53-845A-2ECC41D53A1B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3623" y="4839882"/>
            <a:ext cx="2046809" cy="163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l_fi">
            <a:extLst>
              <a:ext uri="{FF2B5EF4-FFF2-40B4-BE49-F238E27FC236}">
                <a16:creationId xmlns:a16="http://schemas.microsoft.com/office/drawing/2014/main" id="{49D4B9D0-264E-4FD2-9471-6309399857A0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50" y="3082412"/>
            <a:ext cx="1858120" cy="163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Comic Sans MS" pitchFamily="66" charset="0"/>
              </a:rPr>
              <a:t>Writing your rap or poem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8531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itchFamily="66" charset="0"/>
              </a:rPr>
              <a:t>You must use at least 5 key words.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itchFamily="66" charset="0"/>
              </a:rPr>
              <a:t>You must </a:t>
            </a:r>
            <a:r>
              <a:rPr lang="en-GB" u="sng" dirty="0">
                <a:latin typeface="Comic Sans MS" pitchFamily="66" charset="0"/>
              </a:rPr>
              <a:t>not </a:t>
            </a:r>
            <a:r>
              <a:rPr lang="en-GB" dirty="0">
                <a:latin typeface="Comic Sans MS" pitchFamily="66" charset="0"/>
              </a:rPr>
              <a:t>include any swearing or inappropriate words!!!</a:t>
            </a:r>
            <a:endParaRPr lang="en-US" u="sng" dirty="0"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71182-1B4F-4F88-A9B8-096D4777F2F2}"/>
              </a:ext>
            </a:extLst>
          </p:cNvPr>
          <p:cNvSpPr txBox="1"/>
          <p:nvPr/>
        </p:nvSpPr>
        <p:spPr>
          <a:xfrm>
            <a:off x="3923928" y="1556792"/>
            <a:ext cx="5112568" cy="51398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Key words-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Rebels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Revolutionary United Front (RUF)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“Blood” or “Conflict” diamonds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Child soldiers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Terrorize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Civil War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Resource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Curse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Amputate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Government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Fear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Sierra Leone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51216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6600" dirty="0">
                <a:latin typeface="Comic Sans MS" pitchFamily="66" charset="0"/>
              </a:rPr>
              <a:t>Lets hear some!!!</a:t>
            </a:r>
            <a:endParaRPr lang="en-US" sz="6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</a:rPr>
              <a:t>What links these people?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531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GB" dirty="0"/>
              <a:t> </a:t>
            </a:r>
            <a:endParaRPr lang="en-US" dirty="0"/>
          </a:p>
        </p:txBody>
      </p:sp>
      <p:pic>
        <p:nvPicPr>
          <p:cNvPr id="4098" name="Picture 2" descr="http://www.google.com/url?source=imglanding&amp;ct=img&amp;q=http://images.wikia.com/kanyewest/images/8/8d/Kanye-west_52.jpeg&amp;sa=X&amp;ei=scrET69C6LDRBcP2-cEK&amp;ved=0CAwQ8wc&amp;usg=AFQjCNFuH0lgQf0YY9b0R_l-lixShBPHaw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2132473" cy="2304256"/>
          </a:xfrm>
          <a:prstGeom prst="rect">
            <a:avLst/>
          </a:prstGeom>
          <a:noFill/>
        </p:spPr>
      </p:pic>
      <p:pic>
        <p:nvPicPr>
          <p:cNvPr id="4102" name="Picture 6" descr="http://www.google.com/url?source=imglanding&amp;ct=img&amp;q=http://edu.glogster.com/media/3/10/60/20/10602020.jpg&amp;sa=X&amp;ei=pcvET9qSGqGV0QW-usygCg&amp;ved=0CAwQ8wc&amp;usg=AFQjCNHXyaxPaIcQhaiqKNY8kaNAYzHu-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293096"/>
            <a:ext cx="2787427" cy="1877679"/>
          </a:xfrm>
          <a:prstGeom prst="rect">
            <a:avLst/>
          </a:prstGeom>
          <a:noFill/>
        </p:spPr>
      </p:pic>
      <p:pic>
        <p:nvPicPr>
          <p:cNvPr id="4104" name="Picture 8" descr="http://www.google.com/url?source=imglanding&amp;ct=img&amp;q=http://www.un.org/en/africarenewal/vol12no4/sheku.jpg&amp;sa=X&amp;ei=B8zET7LNOoqa0QWu1KG-Cg&amp;ved=0CAsQ8wc&amp;usg=AFQjCNEkxOHA7cSJ8h4cj5KQdwpvUAtpX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221088"/>
            <a:ext cx="2149996" cy="2143360"/>
          </a:xfrm>
          <a:prstGeom prst="rect">
            <a:avLst/>
          </a:prstGeom>
          <a:noFill/>
        </p:spPr>
      </p:pic>
      <p:pic>
        <p:nvPicPr>
          <p:cNvPr id="4106" name="Picture 10" descr="http://www.google.com/url?source=imglanding&amp;ct=img&amp;q=http://www.retail-jeweller.com/Pictures/web/q/a/p/De_Beers_Nicky_Oppenheimer.jpg&amp;sa=X&amp;ei=5szET5K1Ceik0AWk87DXCg&amp;ved=0CAwQ8wc&amp;usg=AFQjCNECsNsutnXU2dBr8mzEFXnv44PG_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988840"/>
            <a:ext cx="2376264" cy="2067350"/>
          </a:xfrm>
          <a:prstGeom prst="rect">
            <a:avLst/>
          </a:prstGeom>
          <a:noFill/>
        </p:spPr>
      </p:pic>
      <p:pic>
        <p:nvPicPr>
          <p:cNvPr id="4108" name="Picture 12" descr="http://www.google.com/url?source=imglanding&amp;ct=img&amp;q=http://news.bbc.co.uk/nol/shared/spl/hi/pop_ups/04/africa_sierra_leone0s_civil_war/img/6.jpg&amp;sa=X&amp;ei=Vs3ET5avFeGQ0AWSndzECg&amp;ved=0CAsQ8wc&amp;usg=AFQjCNGpcBgXtMztHb6E1PkYqBbZqCxZ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700808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Comic Sans MS" pitchFamily="66" charset="0"/>
              </a:rPr>
              <a:t>What are blood diamonds?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GB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itchFamily="66" charset="0"/>
              </a:rPr>
              <a:t>What do you think a blood diamond is?</a:t>
            </a:r>
          </a:p>
          <a:p>
            <a:pPr marL="0" indent="0" algn="ctr">
              <a:buNone/>
            </a:pPr>
            <a:endParaRPr lang="en-GB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026" name="Picture 2" descr="C:\Users\sbo\AppData\Local\Microsoft\Windows\Temporary Internet Files\Content.IE5\DJSL6S2O\MP9004100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3909988" cy="260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7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The UN state blood diamonds are…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United Nations definition- "...diamonds that come from areas controlled by forces against fair and internationally recognized governments, and are used to fund military action against those governments.“ 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4800" dirty="0">
                <a:solidFill>
                  <a:srgbClr val="FF0000"/>
                </a:solidFill>
                <a:latin typeface="Comic Sans MS" pitchFamily="66" charset="0"/>
              </a:rPr>
              <a:t>But what does this mean?!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25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Comic Sans MS" pitchFamily="66" charset="0"/>
              </a:rPr>
              <a:t>Blood diamonds are…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Comic Sans MS" pitchFamily="66" charset="0"/>
              </a:rPr>
              <a:t>From areas controlled by rebel groups rather than governments.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Sold to raise money to buy weapons or fund civil war by these rebel groups.</a:t>
            </a:r>
          </a:p>
          <a:p>
            <a:endParaRPr lang="en-GB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GB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D67FE-C10F-4DA4-9127-C432D6FD8D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0" y="4928668"/>
            <a:ext cx="1800200" cy="1929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720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Historical Background</a:t>
            </a:r>
            <a:endParaRPr lang="en-US" dirty="0"/>
          </a:p>
        </p:txBody>
      </p:sp>
      <p:pic>
        <p:nvPicPr>
          <p:cNvPr id="4" name="Picture 10" descr="http://www.google.com/url?source=imglanding&amp;ct=img&amp;q=http://www.retail-jeweller.com/Pictures/web/q/a/p/De_Beers_Nicky_Oppenheimer.jpg&amp;sa=X&amp;ei=5szET5K1Ceik0AWk87DXCg&amp;ved=0CAwQ8wc&amp;usg=AFQjCNECsNsutnXU2dBr8mzEFXnv44PG_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07705"/>
            <a:ext cx="3310712" cy="288032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0D640C-C577-46E7-B177-37FD24264C4F}"/>
              </a:ext>
            </a:extLst>
          </p:cNvPr>
          <p:cNvSpPr txBox="1"/>
          <p:nvPr/>
        </p:nvSpPr>
        <p:spPr>
          <a:xfrm>
            <a:off x="3851920" y="1556792"/>
            <a:ext cx="5040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Resource curse: </a:t>
            </a:r>
            <a:r>
              <a:rPr lang="en-GB" sz="2400" dirty="0"/>
              <a:t>a country has many natural resources such as diamonds but is not very developed and has a history of conflict</a:t>
            </a:r>
          </a:p>
          <a:p>
            <a:endParaRPr lang="en-US" sz="2400" dirty="0"/>
          </a:p>
          <a:p>
            <a:r>
              <a:rPr lang="en-US" sz="2400" dirty="0"/>
              <a:t>The</a:t>
            </a:r>
            <a:r>
              <a:rPr lang="en-GB" sz="2400" dirty="0"/>
              <a:t> diamond fields in Sierra Leone were originally controlled by the government and a company called </a:t>
            </a:r>
            <a:r>
              <a:rPr lang="en-GB" sz="2400" b="1" u="sng" dirty="0"/>
              <a:t>DeBeers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Government officials in Sierra Leone were </a:t>
            </a:r>
            <a:r>
              <a:rPr lang="en-GB" sz="2400" b="1" u="sng" dirty="0"/>
              <a:t>rich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People working in the mines were </a:t>
            </a:r>
            <a:r>
              <a:rPr lang="en-GB" sz="2400" b="1" u="sng" dirty="0"/>
              <a:t>poor</a:t>
            </a:r>
            <a:endParaRPr lang="en-US" b="1" u="sng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D3E6C71-66AC-4F4E-AC13-4F7C32B06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32" y="5042348"/>
            <a:ext cx="2376488" cy="7007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Nicky Oppenheimer-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Chairman of DeBeers</a:t>
            </a:r>
            <a:endParaRPr kumimoji="0" lang="en-US" altLang="en-US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Conflict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55693-F5A0-45D2-BAA4-1318F7D7A6ED}"/>
              </a:ext>
            </a:extLst>
          </p:cNvPr>
          <p:cNvSpPr txBox="1"/>
          <p:nvPr/>
        </p:nvSpPr>
        <p:spPr>
          <a:xfrm>
            <a:off x="4716016" y="1412776"/>
            <a:ext cx="3970784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r>
              <a:rPr lang="en-GB" sz="2500" b="1" dirty="0"/>
              <a:t>Who? </a:t>
            </a:r>
            <a:r>
              <a:rPr lang="en-GB" sz="2500" dirty="0"/>
              <a:t>Rebel Groups &amp; Militaries, Diamond Consumers</a:t>
            </a:r>
          </a:p>
          <a:p>
            <a:endParaRPr lang="en-GB" sz="2500" b="1" u="sng" dirty="0"/>
          </a:p>
          <a:p>
            <a:r>
              <a:rPr lang="en-GB" sz="2500" b="1" u="sng" dirty="0"/>
              <a:t>Revolutionary United Front </a:t>
            </a:r>
          </a:p>
          <a:p>
            <a:r>
              <a:rPr lang="en-GB" sz="2500" b="1" u="sng" dirty="0"/>
              <a:t>(RUF)</a:t>
            </a:r>
            <a:r>
              <a:rPr lang="en-GB" sz="2500" b="1" dirty="0"/>
              <a:t>: </a:t>
            </a:r>
            <a:r>
              <a:rPr lang="en-GB" sz="2500" dirty="0"/>
              <a:t>a rebel group in Sierra Leone</a:t>
            </a:r>
          </a:p>
          <a:p>
            <a:endParaRPr lang="en-GB" sz="2500" dirty="0"/>
          </a:p>
          <a:p>
            <a:r>
              <a:rPr lang="en-GB" sz="2500" b="1" dirty="0"/>
              <a:t>Why Conflict? </a:t>
            </a:r>
            <a:r>
              <a:rPr lang="en-GB" sz="2500" dirty="0"/>
              <a:t>All are trying to gain control of the countries diamond mines to fund and fuel war and controversy</a:t>
            </a:r>
          </a:p>
          <a:p>
            <a:endParaRPr lang="en-US" dirty="0"/>
          </a:p>
        </p:txBody>
      </p:sp>
      <p:pic>
        <p:nvPicPr>
          <p:cNvPr id="13" name="Content Placeholder 12" descr="http://www.google.com/url?source=imglanding&amp;ct=img&amp;q=http://news.bbc.co.uk/nol/shared/spl/hi/pop_ups/04/africa_sierra_leone0s_civil_war/img/6.jpg&amp;sa=X&amp;ei=Vs3ET5avFeGQ0AWSndzECg&amp;ved=0CAsQ8wc&amp;usg=AFQjCNGpcBgXtMztHb6E1PkYqBbZqCxZeg">
            <a:extLst>
              <a:ext uri="{FF2B5EF4-FFF2-40B4-BE49-F238E27FC236}">
                <a16:creationId xmlns:a16="http://schemas.microsoft.com/office/drawing/2014/main" id="{63B456B5-F78B-4E26-B722-67B04BDBEB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frica map in colou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-171400"/>
            <a:ext cx="6120680" cy="739910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23528" y="2060848"/>
            <a:ext cx="2016224" cy="1080120"/>
          </a:xfrm>
          <a:prstGeom prst="straightConnector1">
            <a:avLst/>
          </a:prstGeom>
          <a:ln w="190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076056" y="2996952"/>
            <a:ext cx="1791816" cy="1232520"/>
          </a:xfrm>
          <a:prstGeom prst="straightConnector1">
            <a:avLst/>
          </a:prstGeom>
          <a:ln w="190500"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19672" y="4077072"/>
            <a:ext cx="2736304" cy="792088"/>
          </a:xfrm>
          <a:prstGeom prst="straightConnector1">
            <a:avLst/>
          </a:prstGeom>
          <a:ln w="190500"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1700808"/>
            <a:ext cx="18722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Sierra Leone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3717032"/>
            <a:ext cx="187220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Angola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2420888"/>
            <a:ext cx="18722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Democratic Republic of Congo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8B544E-E8AA-4058-B847-AB483354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Which countries are involved in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Sierra Leone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857364"/>
            <a:ext cx="4042792" cy="43719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Comic Sans MS" pitchFamily="66" charset="0"/>
              </a:rPr>
              <a:t>Sierra Leone is in West Africa.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It is one of the least developed (poorest) countries in the world.</a:t>
            </a:r>
          </a:p>
          <a:p>
            <a:endParaRPr lang="en-GB" dirty="0"/>
          </a:p>
        </p:txBody>
      </p:sp>
      <p:pic>
        <p:nvPicPr>
          <p:cNvPr id="4" name="Content Placeholder 3" descr="africa map in colou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484784"/>
            <a:ext cx="4444826" cy="53732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465</Words>
  <Application>Microsoft Office PowerPoint</Application>
  <PresentationFormat>On-screen Show (4:3)</PresentationFormat>
  <Paragraphs>92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Office Theme</vt:lpstr>
      <vt:lpstr>“Blood” Diamonds in Sierra Leone</vt:lpstr>
      <vt:lpstr>What links these people?</vt:lpstr>
      <vt:lpstr>What are blood diamonds?</vt:lpstr>
      <vt:lpstr>The UN state blood diamonds are…</vt:lpstr>
      <vt:lpstr>Blood diamonds are…</vt:lpstr>
      <vt:lpstr>Historical Background</vt:lpstr>
      <vt:lpstr>Conflict</vt:lpstr>
      <vt:lpstr>Which countries are involved in this?</vt:lpstr>
      <vt:lpstr>Sierra Leone</vt:lpstr>
      <vt:lpstr>Consequences</vt:lpstr>
      <vt:lpstr>Consequences</vt:lpstr>
      <vt:lpstr>Solutions</vt:lpstr>
      <vt:lpstr>What does Kanye West have to do with blood diamonds?</vt:lpstr>
      <vt:lpstr>What does Kanye West have to do with blood diamonds?</vt:lpstr>
      <vt:lpstr>Creating our own rap or poem</vt:lpstr>
      <vt:lpstr>Writing your rap or poem</vt:lpstr>
      <vt:lpstr>Lets hear some!!!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Boyd</dc:creator>
  <cp:lastModifiedBy>Libby Robertson</cp:lastModifiedBy>
  <cp:revision>100</cp:revision>
  <dcterms:created xsi:type="dcterms:W3CDTF">2012-05-24T09:05:03Z</dcterms:created>
  <dcterms:modified xsi:type="dcterms:W3CDTF">2020-02-10T15:13:59Z</dcterms:modified>
</cp:coreProperties>
</file>