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theme/theme6.xml" ContentType="application/vnd.openxmlformats-officedocument.theme+xml"/>
  <Override PartName="/ppt/slideLayouts/slideLayout5.xml" ContentType="application/vnd.openxmlformats-officedocument.presentationml.slideLayout+xml"/>
  <Override PartName="/ppt/theme/theme7.xml" ContentType="application/vnd.openxmlformats-officedocument.theme+xml"/>
  <Override PartName="/ppt/slideLayouts/slideLayout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  <p:sldMasterId id="2147483655" r:id="rId2"/>
    <p:sldMasterId id="2147483656" r:id="rId3"/>
    <p:sldMasterId id="2147483657" r:id="rId4"/>
    <p:sldMasterId id="2147483658" r:id="rId5"/>
    <p:sldMasterId id="2147483659" r:id="rId6"/>
    <p:sldMasterId id="2147483660" r:id="rId7"/>
    <p:sldMasterId id="2147483661" r:id="rId8"/>
  </p:sldMasterIdLst>
  <p:notesMasterIdLst>
    <p:notesMasterId r:id="rId16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llerta" panose="020B0604020202020204" charset="0"/>
      <p:regular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3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1 Line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7C0423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7C042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7C04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7C042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7C042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>
  <p:cSld name="Transition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2">
  <p:cSld name="Transition Slide 2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792163" y="3475843"/>
            <a:ext cx="7061200" cy="70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1056640" y="4312920"/>
            <a:ext cx="65024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2 Lines">
  <p:cSld name="Standard Slide 2 Line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RLH_Title_v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1"/>
          <p:cNvCxnSpPr/>
          <p:nvPr/>
        </p:nvCxnSpPr>
        <p:spPr>
          <a:xfrm>
            <a:off x="993775" y="4205287"/>
            <a:ext cx="69215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 descr="RLH_Standard_v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3"/>
          <p:cNvCxnSpPr/>
          <p:nvPr/>
        </p:nvCxnSpPr>
        <p:spPr>
          <a:xfrm>
            <a:off x="765175" y="1308100"/>
            <a:ext cx="7429500" cy="0"/>
          </a:xfrm>
          <a:prstGeom prst="straightConnector1">
            <a:avLst/>
          </a:prstGeom>
          <a:noFill/>
          <a:ln w="28575" cap="flat" cmpd="sng">
            <a:solidFill>
              <a:srgbClr val="7C0423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9" name="Google Shape;19;p3"/>
          <p:cNvSpPr txBox="1"/>
          <p:nvPr/>
        </p:nvSpPr>
        <p:spPr>
          <a:xfrm>
            <a:off x="7767637" y="6137275"/>
            <a:ext cx="838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lert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001A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 descr="RLH_Transition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7" descr="RLH_Title_v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8" descr="RLH_Standard_v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001A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9" descr="RLH_transi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1" descr="RLH_Title_v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3" descr="RLH_Standard_v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3"/>
          <p:cNvSpPr txBox="1"/>
          <p:nvPr/>
        </p:nvSpPr>
        <p:spPr>
          <a:xfrm>
            <a:off x="7767637" y="6137275"/>
            <a:ext cx="8382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llert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llerta"/>
                <a:ea typeface="Allerta"/>
                <a:cs typeface="Allerta"/>
                <a:sym typeface="Allerta"/>
              </a:rPr>
              <a:t>‹#›</a:t>
            </a:fld>
            <a:endParaRPr/>
          </a:p>
        </p:txBody>
      </p:sp>
      <p:cxnSp>
        <p:nvCxnSpPr>
          <p:cNvPr id="42" name="Google Shape;42;p13"/>
          <p:cNvCxnSpPr/>
          <p:nvPr/>
        </p:nvCxnSpPr>
        <p:spPr>
          <a:xfrm>
            <a:off x="765175" y="1846262"/>
            <a:ext cx="7429500" cy="0"/>
          </a:xfrm>
          <a:prstGeom prst="straightConnector1">
            <a:avLst/>
          </a:prstGeom>
          <a:noFill/>
          <a:ln w="28575" cap="flat" cmpd="sng">
            <a:solidFill>
              <a:srgbClr val="7C0423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>
            <a:spLocks noGrp="1"/>
          </p:cNvSpPr>
          <p:nvPr>
            <p:ph type="body" idx="1"/>
          </p:nvPr>
        </p:nvSpPr>
        <p:spPr>
          <a:xfrm>
            <a:off x="917575" y="3459162"/>
            <a:ext cx="6905625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Hammurabi’s Code</a:t>
            </a:r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1"/>
          </p:nvPr>
        </p:nvSpPr>
        <p:spPr>
          <a:xfrm>
            <a:off x="968375" y="4262437"/>
            <a:ext cx="65024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1700s BCE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701675" y="536575"/>
            <a:ext cx="76581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Evaluation of Evidence</a:t>
            </a:r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701675" y="1468437"/>
            <a:ext cx="7658100" cy="472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0423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must evaluate all evidence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C0423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evaluate evidence, we ask: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C0423"/>
              </a:buClr>
              <a:buSzPts val="4000"/>
              <a:buFont typeface="Arial"/>
              <a:buChar char="–"/>
            </a:pPr>
            <a:r>
              <a:rPr lang="en-US"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is a document useful?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C0423"/>
              </a:buClr>
              <a:buSzPts val="4000"/>
              <a:buFont typeface="Arial"/>
              <a:buChar char="–"/>
            </a:pPr>
            <a:r>
              <a:rPr lang="en-US"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its limitations?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C0423"/>
              </a:buClr>
              <a:buSzPts val="4000"/>
              <a:buFont typeface="Arial"/>
              <a:buChar char="–"/>
            </a:pPr>
            <a:r>
              <a:rPr lang="en-US" sz="4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other information do we need?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701675" y="520700"/>
            <a:ext cx="76581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was Hammurabi?</a:t>
            </a:r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384175" y="1350962"/>
            <a:ext cx="4510087" cy="525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0423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Member of the Amorite dynasty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7C0423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King of Babylon from 1792-1750 BCE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rgbClr val="7C0423"/>
              </a:buClr>
              <a:buSzPts val="3400"/>
              <a:buFont typeface="Arial"/>
              <a:buChar char="•"/>
            </a:pPr>
            <a:r>
              <a:rPr lang="en-US" sz="3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United all of Mesopotamia under the Babylonian Empire</a:t>
            </a:r>
            <a:endParaRPr/>
          </a:p>
        </p:txBody>
      </p:sp>
      <p:sp>
        <p:nvSpPr>
          <p:cNvPr id="63" name="Google Shape;63;p17"/>
          <p:cNvSpPr txBox="1"/>
          <p:nvPr/>
        </p:nvSpPr>
        <p:spPr>
          <a:xfrm>
            <a:off x="5146675" y="5946775"/>
            <a:ext cx="33035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Relief of Hammurabi and the god Shamash</a:t>
            </a:r>
            <a:endParaRPr/>
          </a:p>
        </p:txBody>
      </p:sp>
      <p:pic>
        <p:nvPicPr>
          <p:cNvPr id="64" name="Google Shape;6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7425" y="1311275"/>
            <a:ext cx="3840162" cy="471805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701675" y="554037"/>
            <a:ext cx="76581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Hammurabi’s Code</a:t>
            </a:r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481012" y="1524000"/>
            <a:ext cx="8459787" cy="501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0423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Laws for Babylonian society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C0423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Tool to unify expanding empire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C0423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“That the strong might not injure the weak”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C0423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Allowed everyone to know the rules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701675" y="536575"/>
            <a:ext cx="76581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does it look like?</a:t>
            </a:r>
            <a:endParaRPr/>
          </a:p>
        </p:txBody>
      </p:sp>
      <p:pic>
        <p:nvPicPr>
          <p:cNvPr id="76" name="Google Shape;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6550" y="1316037"/>
            <a:ext cx="3352800" cy="537051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701675" y="554037"/>
            <a:ext cx="765810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rPr lang="en-US" sz="3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Loss and Unearthing</a:t>
            </a:r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8275" y="1292225"/>
            <a:ext cx="6248400" cy="546893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822325" y="1292225"/>
            <a:ext cx="7508875" cy="70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Central Historical Question</a:t>
            </a:r>
            <a:endParaRPr/>
          </a:p>
        </p:txBody>
      </p:sp>
      <p:sp>
        <p:nvSpPr>
          <p:cNvPr id="88" name="Google Shape;88;p21"/>
          <p:cNvSpPr txBox="1"/>
          <p:nvPr/>
        </p:nvSpPr>
        <p:spPr>
          <a:xfrm>
            <a:off x="839787" y="2336800"/>
            <a:ext cx="7085012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Helvetica Neue"/>
              <a:buNone/>
            </a:pPr>
            <a:r>
              <a:rPr lang="en-US" sz="4400" b="0" i="1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can we learn about Babylonia from Hammurabi’s Code?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1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ic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ansition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asic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ransition Slide #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nd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Basic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On-screen Show (4:3)</PresentationFormat>
  <Paragraphs>22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Allerta</vt:lpstr>
      <vt:lpstr>Helvetica Neue</vt:lpstr>
      <vt:lpstr>1_Title Slide</vt:lpstr>
      <vt:lpstr>1_Basic Slide</vt:lpstr>
      <vt:lpstr>Transition Slide</vt:lpstr>
      <vt:lpstr>Title Slide</vt:lpstr>
      <vt:lpstr>Basic Slide</vt:lpstr>
      <vt:lpstr>Transition Slide #2</vt:lpstr>
      <vt:lpstr>End Slide</vt:lpstr>
      <vt:lpstr>2_Basic Slide</vt:lpstr>
      <vt:lpstr>PowerPoint Presentation</vt:lpstr>
      <vt:lpstr>Evaluation of Evidence</vt:lpstr>
      <vt:lpstr>Who was Hammurabi?</vt:lpstr>
      <vt:lpstr>Hammurabi’s Code</vt:lpstr>
      <vt:lpstr>What does it look like?</vt:lpstr>
      <vt:lpstr>Loss and Unearthing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Libby Robertson</dc:creator>
  <cp:lastModifiedBy>Libby Robertson</cp:lastModifiedBy>
  <cp:revision>1</cp:revision>
  <dcterms:modified xsi:type="dcterms:W3CDTF">2019-01-07T03:26:07Z</dcterms:modified>
</cp:coreProperties>
</file>