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8ca709d37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8ca709d37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98ca709d3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98ca709d3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Journal Write #10 September 18/21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" sz="1600">
                <a:solidFill>
                  <a:schemeClr val="dk1"/>
                </a:solidFill>
              </a:rPr>
              <a:t>If a friend says, “ I am sick of shoveling my driveway every year!” Is your friend more likely tired of the weather or the climate? Explain why? 2-3 sentences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" sz="1600">
                <a:solidFill>
                  <a:schemeClr val="dk1"/>
                </a:solidFill>
              </a:rPr>
              <a:t>The six characteristics of weather are Precipitation, Wind, Temperature, Humidity, Atmospheric Pressure &amp; Clouds.Which of these listed are the two main </a:t>
            </a:r>
            <a:r>
              <a:rPr lang="en" sz="1600" b="1" u="sng">
                <a:solidFill>
                  <a:schemeClr val="dk1"/>
                </a:solidFill>
              </a:rPr>
              <a:t>factors</a:t>
            </a:r>
            <a:r>
              <a:rPr lang="en" sz="1600">
                <a:solidFill>
                  <a:schemeClr val="dk1"/>
                </a:solidFill>
              </a:rPr>
              <a:t> when determining climate?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" sz="1600">
                <a:solidFill>
                  <a:schemeClr val="dk1"/>
                </a:solidFill>
              </a:rPr>
              <a:t>Look at the two maps on the board. What is the difference in average temperature during the winter between Salt Lake City Utah and Jacksonville Florida?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" sz="1600">
                <a:solidFill>
                  <a:schemeClr val="dk1"/>
                </a:solidFill>
              </a:rPr>
              <a:t>Now look at the average precipitation of both states. What is the difference in monthly precipitation?</a:t>
            </a:r>
            <a:endParaRPr sz="23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3629" y="0"/>
            <a:ext cx="5698820" cy="5200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1401" y="0"/>
            <a:ext cx="6627600" cy="5195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On-screen Show (16:9)</PresentationFormat>
  <Paragraphs>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Journal Write #10 September 18/21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Write #10 September 18/21</dc:title>
  <dc:creator>Libby Robertson</dc:creator>
  <cp:lastModifiedBy>Libby Robertson</cp:lastModifiedBy>
  <cp:revision>1</cp:revision>
  <dcterms:modified xsi:type="dcterms:W3CDTF">2020-09-18T15:54:09Z</dcterms:modified>
</cp:coreProperties>
</file>