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ca709d3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8ca709d3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8ca709d3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8ca709d3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JW #11 September 22/23 WRITE THE QUESTIONS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-What was the magnitude of the Haiti earthquake?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-Which earthquake(s) had a higher magnitude, San Francisco in 1989 or Sumatra in 2004?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-The energy release of the Hiroshima Atomic bomb is most closely equivalent to which famous earthquake?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-Which had a higher amount of energy output, the Eruption of Mt Saint Helen (1980), or the earthquake at Tohoku Japan (2011)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50" y="-2733275"/>
            <a:ext cx="9020301" cy="930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JW #11 September 22/23 WRITE THE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 #11 September 22/23 WRITE THE QUESTIONS</dc:title>
  <dc:creator>Libby Robertson</dc:creator>
  <cp:lastModifiedBy>Libby Robertson</cp:lastModifiedBy>
  <cp:revision>1</cp:revision>
  <dcterms:modified xsi:type="dcterms:W3CDTF">2020-09-18T16:02:48Z</dcterms:modified>
</cp:coreProperties>
</file>