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96" r:id="rId4"/>
  </p:sldMasterIdLst>
  <p:notesMasterIdLst>
    <p:notesMasterId r:id="rId16"/>
  </p:notesMasterIdLst>
  <p:sldIdLst>
    <p:sldId id="285" r:id="rId5"/>
    <p:sldId id="289" r:id="rId6"/>
    <p:sldId id="290" r:id="rId7"/>
    <p:sldId id="291" r:id="rId8"/>
    <p:sldId id="298" r:id="rId9"/>
    <p:sldId id="292" r:id="rId10"/>
    <p:sldId id="297" r:id="rId11"/>
    <p:sldId id="296" r:id="rId12"/>
    <p:sldId id="293" r:id="rId13"/>
    <p:sldId id="294" r:id="rId14"/>
    <p:sldId id="299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938646-CEA8-41F9-BD9F-D1FA107D99CC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B040C8-62D2-4EA7-B200-D3B8C06AA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067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39389-D342-42C9-A280-8ADE336DA885}" type="datetime1">
              <a:rPr lang="en-US" smtClean="0"/>
              <a:t>9/18/2020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5ED82-9221-4209-9FC6-897FECC94D85}" type="datetime1">
              <a:rPr lang="en-US" smtClean="0"/>
              <a:t>9/18/2020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95C5F-8991-4788-8021-97F7E97CAA77}" type="datetime1">
              <a:rPr lang="en-US" smtClean="0"/>
              <a:t>9/18/2020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0732C-99B6-468D-8E86-54127C661C29}" type="datetime1">
              <a:rPr lang="en-US" smtClean="0"/>
              <a:t>9/18/2020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96AA6-1553-455E-A701-5DB89675312A}" type="datetime1">
              <a:rPr lang="en-US" smtClean="0"/>
              <a:t>9/18/2020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27D05-0AAA-4191-8602-39A011BE220C}" type="datetime1">
              <a:rPr lang="en-US" smtClean="0"/>
              <a:t>9/18/2020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B8012-90E5-4BF2-B13D-6DEC2EE5E086}" type="datetime1">
              <a:rPr lang="en-US" smtClean="0"/>
              <a:t>9/18/2020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62E2D-C320-4C5E-98F1-D60DBA71A352}" type="datetime1">
              <a:rPr lang="en-US" smtClean="0"/>
              <a:t>9/18/2020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6C99D-E4E2-4DDF-8629-131208CB18B0}" type="datetime1">
              <a:rPr lang="en-US" smtClean="0"/>
              <a:t>9/18/2020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20CF4-5FC9-46F3-B596-BE1F927BA2F1}" type="datetime1">
              <a:rPr lang="en-US" smtClean="0"/>
              <a:t>9/18/2020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BF1ABFC0-89FE-4355-9E74-11DC57FEA97E}" type="datetime1">
              <a:rPr lang="en-US" smtClean="0"/>
              <a:t>9/18/2020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F9B8B6D2-5532-4B59-9C5A-AB106F128946}" type="datetime1">
              <a:rPr lang="en-US" smtClean="0"/>
              <a:t>9/18/2020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atellite view of the Earth">
            <a:extLst>
              <a:ext uri="{FF2B5EF4-FFF2-40B4-BE49-F238E27FC236}">
                <a16:creationId xmlns:a16="http://schemas.microsoft.com/office/drawing/2014/main" id="{997CF875-7865-4B60-BE3C-F759090A4D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25" b="312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46D0423-92ED-41A8-B13E-ED2A99FC38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2386744"/>
            <a:ext cx="8991600" cy="1645920"/>
          </a:xfrm>
          <a:solidFill>
            <a:schemeClr val="bg1">
              <a:alpha val="60000"/>
            </a:schemeClr>
          </a:solidFill>
          <a:ln w="38100" cap="sq">
            <a:solidFill>
              <a:schemeClr val="tx1"/>
            </a:solidFill>
            <a:miter lim="800000"/>
          </a:ln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Physical Geography Review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B4D8F8-4E82-4BDB-B682-C4008F4B24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</p:spPr>
        <p:txBody>
          <a:bodyPr>
            <a:normAutofit/>
          </a:bodyPr>
          <a:lstStyle/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0680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10629BA-34BC-440E-A653-06EB854A21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946AFB9-03A6-40DB-88FC-EA4CDF39CED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5948" y="2313433"/>
            <a:ext cx="5953923" cy="4365663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5FBE475-620E-4D1D-9084-04AFD195673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142131" y="2153412"/>
            <a:ext cx="5953922" cy="4525684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EEC3F2-9620-4481-9D2D-3BD083FB54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FB47079-B740-4C2C-9278-86B202825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are different types of climates located?</a:t>
            </a:r>
          </a:p>
        </p:txBody>
      </p:sp>
    </p:spTree>
    <p:extLst>
      <p:ext uri="{BB962C8B-B14F-4D97-AF65-F5344CB8AC3E}">
        <p14:creationId xmlns:p14="http://schemas.microsoft.com/office/powerpoint/2010/main" val="1701984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FF661-F640-4A04-9B75-59B11DA47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Earth’s resources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79656D4-FF5C-49DD-ACD0-110A7358BE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94991" y="2153412"/>
            <a:ext cx="5857461" cy="5068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7477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93F0ADB5-A0B4-4B01-A8C4-FDC34CE22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A6D0FDE-0241-4C21-A720-A694753582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A40620-8485-4E4F-A230-AB4651ED1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2681103"/>
            <a:ext cx="3363974" cy="149579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Four Spheres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E74904-1CE1-4D70-B7A2-4E3B5E653F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0198" y="908161"/>
            <a:ext cx="7146028" cy="493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3857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11692-0089-4434-BABF-DA1E6F1F1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Four Layers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168B602-49D3-493B-AA62-4376F5B436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33452" y="1271833"/>
            <a:ext cx="5862676" cy="417481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CCF873-AB90-4B6B-BFA2-FC5B518D583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073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2F492-F104-4F16-B65C-244FDFEF8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14F3673-2B26-4ADE-A05F-9D13672E7C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6778" y="103629"/>
            <a:ext cx="10050006" cy="6650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9808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C14F-AED4-4F2E-86F0-E6B3E72B8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Tectonic Activity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A06AF-994C-44BB-8F62-C21F35EE4FF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000" b="1" dirty="0"/>
              <a:t>Continental Drift </a:t>
            </a:r>
            <a:r>
              <a:rPr lang="en-US" dirty="0"/>
              <a:t>– the process by which tectonic plates slowly move across the upper mantle.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C1B934-E270-4A18-8D47-CEE3C1DFEC7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000" b="1" dirty="0"/>
              <a:t>Magma – </a:t>
            </a:r>
            <a:r>
              <a:rPr lang="en-US" sz="2000" dirty="0"/>
              <a:t>liquid rock below the earth’s surface</a:t>
            </a:r>
            <a:endParaRPr lang="en-US" sz="2000" b="1" dirty="0"/>
          </a:p>
          <a:p>
            <a:r>
              <a:rPr lang="en-US" sz="2000" b="1" dirty="0"/>
              <a:t>Lava – </a:t>
            </a:r>
            <a:r>
              <a:rPr lang="en-US" sz="2000" dirty="0"/>
              <a:t>liquid rock above the earth’s surface</a:t>
            </a:r>
            <a:endParaRPr lang="en-US" sz="20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A17A7F-4D74-476E-BEFE-011F78BEB6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564" y="3756018"/>
            <a:ext cx="5088835" cy="31019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7B5272-54BB-4699-9BB2-E939EAB4CC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4893" y="4055165"/>
            <a:ext cx="5409541" cy="2802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0333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6E022AF-4AF4-4B35-B5E3-A4F09D695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hydrologic cycle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D53C6E4-3E88-49CA-B37E-775FC19758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5305" y="2239403"/>
            <a:ext cx="8181390" cy="460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5480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C9163-5610-4CDB-A07D-F9CB19385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Water of the world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A469F91-BF26-49B2-8E9F-EF308E4950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14360" y="2653601"/>
            <a:ext cx="7563279" cy="309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7747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B6F979E-8F2A-48F4-8CFB-7B9F4F41E7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weather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E91B407-9F90-49E1-BA81-92CF3865DAD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The condition of the atmosphere in one place during a short period of time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22276-1E3E-44A2-9E5A-FADBE996E2D4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Weather conditions over a long period of time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0B7E217-554B-499E-A95D-71F137BA17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climate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226838A-B478-45D3-92EE-73C082D67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Climate and weather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BD4ED09-1449-4297-ACFB-969E1AFB24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365" y="4161183"/>
            <a:ext cx="4604183" cy="26968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8A9795-626B-4AB3-9A69-DCA2FE774A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0135" y="4029075"/>
            <a:ext cx="4762500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8136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5539E-5256-48F2-847D-3C45AB29A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Factors of both Climate and Weather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3490442-3BE6-47D6-9D20-AD168B78DBF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81150" y="2997237"/>
            <a:ext cx="4271963" cy="2384351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A17A745-D322-43DF-9EE4-EF6425B00F7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06092" y="2638425"/>
            <a:ext cx="4135966" cy="310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744384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8775A23-75CA-4614-9647-C9B2CE742CA2}">
  <ds:schemaRefs>
    <ds:schemaRef ds:uri="http://schemas.openxmlformats.org/package/2006/metadata/core-properties"/>
    <ds:schemaRef ds:uri="http://schemas.microsoft.com/office/2006/documentManagement/types"/>
    <ds:schemaRef ds:uri="http://purl.org/dc/terms/"/>
    <ds:schemaRef ds:uri="71af3243-3dd4-4a8d-8c0d-dd76da1f02a5"/>
    <ds:schemaRef ds:uri="http://schemas.microsoft.com/office/infopath/2007/PartnerControls"/>
    <ds:schemaRef ds:uri="16c05727-aa75-4e4a-9b5f-8a80a1165891"/>
    <ds:schemaRef ds:uri="http://schemas.microsoft.com/office/2006/metadata/properties"/>
    <ds:schemaRef ds:uri="http://www.w3.org/XML/1998/namespace"/>
    <ds:schemaRef ds:uri="http://purl.org/dc/dcmitype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8A451F4C-A3A1-4FF3-AEA5-AE3EFF175B0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009F5EF-575C-40E7-A9C5-EC1F2A55486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Parcel design</Template>
  <TotalTime>0</TotalTime>
  <Words>93</Words>
  <Application>Microsoft Office PowerPoint</Application>
  <PresentationFormat>Widescreen</PresentationFormat>
  <Paragraphs>17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Gill Sans MT</vt:lpstr>
      <vt:lpstr>Parcel</vt:lpstr>
      <vt:lpstr>Physical Geography Review</vt:lpstr>
      <vt:lpstr>The Four Spheres</vt:lpstr>
      <vt:lpstr>The Four Layers</vt:lpstr>
      <vt:lpstr>PowerPoint Presentation</vt:lpstr>
      <vt:lpstr>Tectonic Activity</vt:lpstr>
      <vt:lpstr>The hydrologic cycle</vt:lpstr>
      <vt:lpstr>Water of the world</vt:lpstr>
      <vt:lpstr>Climate and weather</vt:lpstr>
      <vt:lpstr>Factors of both Climate and Weather</vt:lpstr>
      <vt:lpstr>Where are different types of climates located?</vt:lpstr>
      <vt:lpstr>Earth’s 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2020-09-18T14:34:25Z</dcterms:created>
  <dcterms:modified xsi:type="dcterms:W3CDTF">2020-09-18T15:16:57Z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