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109E-2A78-4759-A933-542170FBC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Population and Culture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1E067-EC4D-465E-A5CF-0FBEA8414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B300-39E3-41B8-9D0C-387C953C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7EBF0-98EB-4068-AE18-45B1B4EE90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Population Density </a:t>
            </a:r>
          </a:p>
          <a:p>
            <a:pPr lvl="1"/>
            <a:r>
              <a:rPr lang="en-US" dirty="0"/>
              <a:t>The average number of people per square mile</a:t>
            </a:r>
          </a:p>
          <a:p>
            <a:r>
              <a:rPr lang="en-US" b="1" dirty="0"/>
              <a:t>Asia and Europe</a:t>
            </a:r>
          </a:p>
          <a:p>
            <a:pPr lvl="1"/>
            <a:r>
              <a:rPr lang="en-US" dirty="0"/>
              <a:t>The two most densely populated continents 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5A48C-6BDC-493B-AA4F-8CDE2337D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Birth Rate</a:t>
            </a:r>
          </a:p>
          <a:p>
            <a:pPr lvl="1"/>
            <a:r>
              <a:rPr lang="en-US" dirty="0"/>
              <a:t>The number of babies born per year per thousand people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F7A1B-3709-43B9-A3E3-E8862572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77" y="3675774"/>
            <a:ext cx="6217627" cy="29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86AB-49B6-454E-BB27-43B90E50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3163-F732-4C2D-AADC-F885C18112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Population Pyramid</a:t>
            </a:r>
          </a:p>
          <a:p>
            <a:pPr lvl="1"/>
            <a:r>
              <a:rPr lang="en-US" dirty="0"/>
              <a:t>Graph showing population based on age and gender.</a:t>
            </a:r>
          </a:p>
          <a:p>
            <a:pPr lvl="2"/>
            <a:r>
              <a:rPr lang="en-US" dirty="0"/>
              <a:t>How many males are between the ages of 5-9?</a:t>
            </a:r>
          </a:p>
          <a:p>
            <a:pPr lvl="2"/>
            <a:r>
              <a:rPr lang="en-US" dirty="0"/>
              <a:t>How many females are between the ages of 35-39?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5DA0D3-9BD6-4B77-A329-76487723CB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0112" y="2430371"/>
            <a:ext cx="5764828" cy="42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4FD9-EED8-4AD6-8064-3142B49D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0ED0-91EB-4526-8E9F-A43222C92A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Culture</a:t>
            </a:r>
          </a:p>
          <a:p>
            <a:pPr lvl="1"/>
            <a:r>
              <a:rPr lang="en-US" dirty="0"/>
              <a:t>All of the features that make up a person’s way of life</a:t>
            </a:r>
          </a:p>
          <a:p>
            <a:pPr lvl="1"/>
            <a:r>
              <a:rPr lang="en-US" dirty="0"/>
              <a:t>Common language, religion, and ancestry are defining characteristics of an ethnic group and are parts of culture.  </a:t>
            </a:r>
          </a:p>
          <a:p>
            <a:r>
              <a:rPr lang="en-US" b="1" dirty="0"/>
              <a:t>Culture Hearth</a:t>
            </a:r>
          </a:p>
          <a:p>
            <a:pPr lvl="1"/>
            <a:r>
              <a:rPr lang="en-US" dirty="0"/>
              <a:t>The geographic center where ideas, practices, and beliefs begin/develop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F4C762-A9F6-4CD1-AD29-064E0421D8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954786"/>
            <a:ext cx="5448917" cy="30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2310-6898-4444-A355-B04244F8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D426-7191-4F3C-989F-43B54D8D75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Innovation</a:t>
            </a:r>
          </a:p>
          <a:p>
            <a:pPr lvl="1"/>
            <a:r>
              <a:rPr lang="en-US" dirty="0"/>
              <a:t>The changing of culture through new ideas and technology</a:t>
            </a:r>
          </a:p>
          <a:p>
            <a:r>
              <a:rPr lang="en-US" b="1" dirty="0"/>
              <a:t>Diffusion</a:t>
            </a:r>
          </a:p>
          <a:p>
            <a:pPr lvl="1"/>
            <a:r>
              <a:rPr lang="en-US" dirty="0"/>
              <a:t>The spread of material and non-material characteristics from one culture to another</a:t>
            </a:r>
          </a:p>
          <a:p>
            <a:r>
              <a:rPr lang="en-US" b="1" dirty="0"/>
              <a:t>Globalization</a:t>
            </a:r>
          </a:p>
          <a:p>
            <a:pPr lvl="1"/>
            <a:r>
              <a:rPr lang="en-US" dirty="0"/>
              <a:t>The process in which connections around the world increase and cultures become more alike</a:t>
            </a:r>
          </a:p>
          <a:p>
            <a:pPr lvl="1"/>
            <a:r>
              <a:rPr lang="en-US" dirty="0"/>
              <a:t>Information revolution (internet, social media, etc.) has sped up globalization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08617-EAEC-4E5D-A9FD-4192B3645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9943" y="2756452"/>
            <a:ext cx="6082301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0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FD30-4319-4533-8E23-2DFB611D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C2108D-6E3E-4954-B159-A082F29A39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5729" y="2331045"/>
            <a:ext cx="5680271" cy="42602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CE944-F27D-4E0E-A3AA-AF8141692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Material Culture </a:t>
            </a:r>
          </a:p>
          <a:p>
            <a:pPr lvl="1"/>
            <a:r>
              <a:rPr lang="en-US" dirty="0"/>
              <a:t>Refers to the physical objects, resources, and spaces that people use to define their culture</a:t>
            </a:r>
          </a:p>
          <a:p>
            <a:r>
              <a:rPr lang="en-US" b="1" dirty="0"/>
              <a:t>Non-material Culture</a:t>
            </a:r>
          </a:p>
          <a:p>
            <a:pPr lvl="1"/>
            <a:r>
              <a:rPr lang="en-US" dirty="0"/>
              <a:t>Examples of non-material culture include any ideas, beliefs, values, norms that may help shape society</a:t>
            </a:r>
          </a:p>
          <a:p>
            <a:pPr lvl="1"/>
            <a:r>
              <a:rPr lang="en-US" dirty="0"/>
              <a:t>Thanksgiving, Islam, and the French language are all specific types of non-material culture</a:t>
            </a:r>
          </a:p>
        </p:txBody>
      </p:sp>
    </p:spTree>
    <p:extLst>
      <p:ext uri="{BB962C8B-B14F-4D97-AF65-F5344CB8AC3E}">
        <p14:creationId xmlns:p14="http://schemas.microsoft.com/office/powerpoint/2010/main" val="1084825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42</TotalTime>
  <Words>229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Population and Culture Review</vt:lpstr>
      <vt:lpstr>Population</vt:lpstr>
      <vt:lpstr>Population</vt:lpstr>
      <vt:lpstr>Culture</vt:lpstr>
      <vt:lpstr>Culture</vt:lpstr>
      <vt:lpstr>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Culture Review</dc:title>
  <dc:creator>Mark Burton</dc:creator>
  <cp:lastModifiedBy>Libby Robertson</cp:lastModifiedBy>
  <cp:revision>6</cp:revision>
  <dcterms:created xsi:type="dcterms:W3CDTF">2020-10-20T18:06:07Z</dcterms:created>
  <dcterms:modified xsi:type="dcterms:W3CDTF">2020-10-20T19:10:07Z</dcterms:modified>
</cp:coreProperties>
</file>