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4" r:id="rId2"/>
    <p:sldId id="266" r:id="rId3"/>
    <p:sldId id="256" r:id="rId4"/>
    <p:sldId id="258" r:id="rId5"/>
    <p:sldId id="259" r:id="rId6"/>
    <p:sldId id="273" r:id="rId7"/>
    <p:sldId id="269" r:id="rId8"/>
    <p:sldId id="263" r:id="rId9"/>
    <p:sldId id="27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0175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1303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909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211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86D8504-4D8A-484E-92AB-A9ABD05ABA0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E8E68B5-253D-4006-A2F3-77DF3A407C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856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3PG3lb8mRE?feature=oembed" TargetMode="External"/><Relationship Id="rId4" Type="http://schemas.openxmlformats.org/officeDocument/2006/relationships/hyperlink" Target="https://youtu.be/i3PG3lb8m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ljazeera.com/indepth/interactive/2017/09/rohingya-crisis-explained-maps-170910140906580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2351-5C46-47BD-A983-1C695E2F6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53" y="1489362"/>
            <a:ext cx="5740014" cy="2618346"/>
          </a:xfrm>
        </p:spPr>
        <p:txBody>
          <a:bodyPr/>
          <a:lstStyle/>
          <a:p>
            <a:r>
              <a:rPr lang="en-US" sz="9000" b="1" dirty="0"/>
              <a:t>Rohingya</a:t>
            </a:r>
            <a:br>
              <a:rPr lang="en-US" sz="9000" b="1" dirty="0"/>
            </a:br>
            <a:r>
              <a:rPr lang="en-US" sz="9000" b="1" dirty="0"/>
              <a:t>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68BB9-0DFB-4F21-A61D-9DDF08D8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097" y="4035910"/>
            <a:ext cx="3609474" cy="1086237"/>
          </a:xfrm>
        </p:spPr>
        <p:txBody>
          <a:bodyPr>
            <a:normAutofit/>
          </a:bodyPr>
          <a:lstStyle/>
          <a:p>
            <a:r>
              <a:rPr lang="en-US" sz="4000" dirty="0"/>
              <a:t>in Myanmar</a:t>
            </a:r>
          </a:p>
        </p:txBody>
      </p:sp>
      <p:pic>
        <p:nvPicPr>
          <p:cNvPr id="9220" name="Picture 4" descr="Image result for myanmar map">
            <a:extLst>
              <a:ext uri="{FF2B5EF4-FFF2-40B4-BE49-F238E27FC236}">
                <a16:creationId xmlns:a16="http://schemas.microsoft.com/office/drawing/2014/main" id="{F2110718-CA95-4D10-954E-D8308587A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69" y="1869549"/>
            <a:ext cx="4670258" cy="38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927FF99-3E8E-4529-905E-E1E78184C05D}"/>
              </a:ext>
            </a:extLst>
          </p:cNvPr>
          <p:cNvSpPr txBox="1"/>
          <p:nvPr/>
        </p:nvSpPr>
        <p:spPr>
          <a:xfrm>
            <a:off x="7674965" y="1480929"/>
            <a:ext cx="3522422" cy="384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12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2060"/>
                </a:solidFill>
                <a:latin typeface="Arial Black" panose="020B0A04020102020204" pitchFamily="34" charset="0"/>
              </a:rPr>
              <a:t>Final</a:t>
            </a:r>
          </a:p>
          <a:p>
            <a:pPr defTabSz="914400">
              <a:lnSpc>
                <a:spcPct val="112000"/>
              </a:lnSpc>
              <a:spcAft>
                <a:spcPts val="600"/>
              </a:spcAft>
            </a:pPr>
            <a:r>
              <a:rPr lang="en-US" sz="4200" b="1" dirty="0">
                <a:solidFill>
                  <a:srgbClr val="002060"/>
                </a:solidFill>
                <a:latin typeface="Arial Black" panose="020B0A04020102020204" pitchFamily="34" charset="0"/>
              </a:rPr>
              <a:t>Discussion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BEF63D-4D5F-4643-9B69-4071B6AB217D}"/>
              </a:ext>
            </a:extLst>
          </p:cNvPr>
          <p:cNvSpPr txBox="1"/>
          <p:nvPr/>
        </p:nvSpPr>
        <p:spPr>
          <a:xfrm>
            <a:off x="1395123" y="1304573"/>
            <a:ext cx="6031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How does Suu Kyi’s description differ from the news report video and from the individual accounts?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How were the accounts similar/different?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What conclusions can we make about the Rohingya crisis based on the accounts we have investigated?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Which rights in the UDHR are being violated?</a:t>
            </a:r>
          </a:p>
        </p:txBody>
      </p:sp>
    </p:spTree>
    <p:extLst>
      <p:ext uri="{BB962C8B-B14F-4D97-AF65-F5344CB8AC3E}">
        <p14:creationId xmlns:p14="http://schemas.microsoft.com/office/powerpoint/2010/main" val="15334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39856C9-B699-4894-AF50-7025D59A5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4" name="Picture 8" descr="Image result for myanmar army">
            <a:extLst>
              <a:ext uri="{FF2B5EF4-FFF2-40B4-BE49-F238E27FC236}">
                <a16:creationId xmlns:a16="http://schemas.microsoft.com/office/drawing/2014/main" id="{DC4033BD-0FF1-4860-A1E0-D57926519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r="32756" b="-1"/>
          <a:stretch/>
        </p:blipFill>
        <p:spPr bwMode="auto">
          <a:xfrm>
            <a:off x="1036320" y="321732"/>
            <a:ext cx="5336539" cy="61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hingya internment camps">
            <a:extLst>
              <a:ext uri="{FF2B5EF4-FFF2-40B4-BE49-F238E27FC236}">
                <a16:creationId xmlns:a16="http://schemas.microsoft.com/office/drawing/2014/main" id="{554E656F-4375-4DFF-B937-A706CBF76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25284"/>
          <a:stretch/>
        </p:blipFill>
        <p:spPr bwMode="auto">
          <a:xfrm>
            <a:off x="6533727" y="321731"/>
            <a:ext cx="5336539" cy="61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C1D5C-C1C2-41B4-9C8B-601C62C51E02}"/>
              </a:ext>
            </a:extLst>
          </p:cNvPr>
          <p:cNvSpPr txBox="1"/>
          <p:nvPr/>
        </p:nvSpPr>
        <p:spPr>
          <a:xfrm>
            <a:off x="8665905" y="6513328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Stringer/Reuters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7F374-C68F-4C6A-B562-0FEA2C319306}"/>
              </a:ext>
            </a:extLst>
          </p:cNvPr>
          <p:cNvSpPr txBox="1"/>
          <p:nvPr/>
        </p:nvSpPr>
        <p:spPr>
          <a:xfrm>
            <a:off x="2764750" y="6513329"/>
            <a:ext cx="1710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AFP/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Mizzimia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4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9856C9-B699-4894-AF50-7025D59A5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3DE70B-05C6-46E4-AB06-592B97E54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6B1F72-3DFE-41AE-801A-429F74DFA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DB8F62F-F6E9-4CED-A8FB-B0BB6CF716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84B88DDB-7580-498C-97DB-603EAE24AB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14F48CE5-AC60-42E6-9609-5A3392A49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26193" b="-2"/>
          <a:stretch/>
        </p:blipFill>
        <p:spPr bwMode="auto">
          <a:xfrm>
            <a:off x="1000463" y="981884"/>
            <a:ext cx="5048755" cy="48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8F1DE8E7-51CE-4FC7-B328-87A2A66147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r="21256" b="-2"/>
          <a:stretch/>
        </p:blipFill>
        <p:spPr>
          <a:xfrm>
            <a:off x="6131270" y="981884"/>
            <a:ext cx="5048755" cy="4894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38D57-98F5-486D-B380-D862154CC06B}"/>
              </a:ext>
            </a:extLst>
          </p:cNvPr>
          <p:cNvSpPr txBox="1"/>
          <p:nvPr/>
        </p:nvSpPr>
        <p:spPr>
          <a:xfrm>
            <a:off x="7145014" y="675571"/>
            <a:ext cx="4916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Adam Dean for The New York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92016-3E62-4731-B1C6-54BCCC66F7A4}"/>
              </a:ext>
            </a:extLst>
          </p:cNvPr>
          <p:cNvSpPr txBox="1"/>
          <p:nvPr/>
        </p:nvSpPr>
        <p:spPr>
          <a:xfrm>
            <a:off x="1596649" y="5927650"/>
            <a:ext cx="3856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Tomas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38709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63E846-0423-457A-B1BF-DD35A92D87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C1D0A04-C3A7-477C-9067-83DFBACE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r="5704" b="1"/>
          <a:stretch/>
        </p:blipFill>
        <p:spPr bwMode="auto">
          <a:xfrm>
            <a:off x="212035" y="279311"/>
            <a:ext cx="5085725" cy="42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AE14D58D-9A39-475D-9C0D-7AC54AC5CC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4405944" y="1398101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Picture 1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B8E293D-77FA-49EB-AFF7-9D059ECE0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2"/>
          <a:stretch/>
        </p:blipFill>
        <p:spPr>
          <a:xfrm>
            <a:off x="4654295" y="1642533"/>
            <a:ext cx="6894239" cy="4596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4A4FE-140B-40C9-B8FE-F8FF84EE7678}"/>
              </a:ext>
            </a:extLst>
          </p:cNvPr>
          <p:cNvSpPr txBox="1"/>
          <p:nvPr/>
        </p:nvSpPr>
        <p:spPr>
          <a:xfrm>
            <a:off x="7450042" y="6302485"/>
            <a:ext cx="3615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Adam Dean for The New York 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5E787-068C-43EC-B650-ADFDD657E7D3}"/>
              </a:ext>
            </a:extLst>
          </p:cNvPr>
          <p:cNvSpPr txBox="1"/>
          <p:nvPr/>
        </p:nvSpPr>
        <p:spPr>
          <a:xfrm>
            <a:off x="1092198" y="4605089"/>
            <a:ext cx="2075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Myanmar Information Ministry/EPA</a:t>
            </a:r>
          </a:p>
        </p:txBody>
      </p:sp>
    </p:spTree>
    <p:extLst>
      <p:ext uri="{BB962C8B-B14F-4D97-AF65-F5344CB8AC3E}">
        <p14:creationId xmlns:p14="http://schemas.microsoft.com/office/powerpoint/2010/main" val="363319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884479B-A8EB-417F-90D9-16C447D92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r="10374" b="1"/>
          <a:stretch/>
        </p:blipFill>
        <p:spPr bwMode="auto">
          <a:xfrm>
            <a:off x="1036320" y="321732"/>
            <a:ext cx="5336539" cy="61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hingya refugee camp">
            <a:extLst>
              <a:ext uri="{FF2B5EF4-FFF2-40B4-BE49-F238E27FC236}">
                <a16:creationId xmlns:a16="http://schemas.microsoft.com/office/drawing/2014/main" id="{78078841-21C0-4CC0-B9E8-472696812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r="25956"/>
          <a:stretch/>
        </p:blipFill>
        <p:spPr bwMode="auto">
          <a:xfrm>
            <a:off x="6533727" y="321731"/>
            <a:ext cx="5336539" cy="61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E7A6A-8F15-4533-9695-70FD5BF31B44}"/>
              </a:ext>
            </a:extLst>
          </p:cNvPr>
          <p:cNvSpPr txBox="1"/>
          <p:nvPr/>
        </p:nvSpPr>
        <p:spPr>
          <a:xfrm>
            <a:off x="8293718" y="6468772"/>
            <a:ext cx="3538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Ye Aung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/AFP/Getty/National 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8A1F5-EC51-48DD-ADF9-633909031364}"/>
              </a:ext>
            </a:extLst>
          </p:cNvPr>
          <p:cNvSpPr txBox="1"/>
          <p:nvPr/>
        </p:nvSpPr>
        <p:spPr>
          <a:xfrm>
            <a:off x="2129117" y="6453384"/>
            <a:ext cx="2626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Reuters/Danish Siddiqui</a:t>
            </a:r>
          </a:p>
        </p:txBody>
      </p:sp>
    </p:spTree>
    <p:extLst>
      <p:ext uri="{BB962C8B-B14F-4D97-AF65-F5344CB8AC3E}">
        <p14:creationId xmlns:p14="http://schemas.microsoft.com/office/powerpoint/2010/main" val="22964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299640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266" y="1010266"/>
            <a:ext cx="10171466" cy="485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9175A-17DF-421E-89A0-63BFC0D6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56" y="102590"/>
            <a:ext cx="9325970" cy="687764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 Black" panose="020B0A04020102020204" pitchFamily="34" charset="0"/>
              </a:rPr>
              <a:t>Who Are The Rohingya Of Myanmar?</a:t>
            </a:r>
          </a:p>
        </p:txBody>
      </p:sp>
      <p:pic>
        <p:nvPicPr>
          <p:cNvPr id="7" name="Online Media 1" title="Who Are The Rohingya Of Myanmar?">
            <a:hlinkClick r:id="" action="ppaction://media"/>
            <a:extLst>
              <a:ext uri="{FF2B5EF4-FFF2-40B4-BE49-F238E27FC236}">
                <a16:creationId xmlns:a16="http://schemas.microsoft.com/office/drawing/2014/main" id="{C9BD6E04-7072-4101-B43D-DA2A0DB8F9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4792" y="1101841"/>
            <a:ext cx="8309300" cy="4673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EB0DA-614B-41C6-9522-5F5C7F6F2AF0}"/>
              </a:ext>
            </a:extLst>
          </p:cNvPr>
          <p:cNvSpPr txBox="1"/>
          <p:nvPr/>
        </p:nvSpPr>
        <p:spPr>
          <a:xfrm>
            <a:off x="9109353" y="372837"/>
            <a:ext cx="2465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Al Jazeera World News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5F70A-3A27-4CB8-943F-A6F35693E638}"/>
              </a:ext>
            </a:extLst>
          </p:cNvPr>
          <p:cNvSpPr txBox="1"/>
          <p:nvPr/>
        </p:nvSpPr>
        <p:spPr>
          <a:xfrm>
            <a:off x="7775923" y="5958974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https://youtu.be/i3PG3lb8mRE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11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E7C578-9777-4B76-9276-A87368AC2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7971694-5F95-4F29-8927-17F2556F5C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100FF3-9487-446B-8734-11CFFE7F0A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C78A918-EDAE-4BDD-BDA5-F2B4795394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A80464-1E66-47AC-97CF-8440B9E4F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94"/>
          <a:stretch/>
        </p:blipFill>
        <p:spPr bwMode="auto">
          <a:xfrm>
            <a:off x="20" y="-1"/>
            <a:ext cx="4966232" cy="34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C29F9F38-36F9-4618-B230-0B6A934D8E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061835-5B1B-48EE-9152-F9AE7A348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66"/>
          <a:stretch/>
        </p:blipFill>
        <p:spPr bwMode="auto">
          <a:xfrm>
            <a:off x="20" y="3438457"/>
            <a:ext cx="49662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E98660-6874-4F8B-837E-BD71A40CAE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6088" y="6298862"/>
            <a:ext cx="6526075" cy="48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hlinkClick r:id="rId4"/>
              </a:rPr>
              <a:t>Source: </a:t>
            </a:r>
            <a:r>
              <a:rPr lang="en-US" sz="1200" dirty="0">
                <a:hlinkClick r:id="rId4"/>
              </a:rPr>
              <a:t>https://www.aljazeera.com/indepth/interactive/2017/09/rohingya-crisis-explained-maps-170910140906580.html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6B6FF-0BBD-496D-860B-5170833578F4}"/>
              </a:ext>
            </a:extLst>
          </p:cNvPr>
          <p:cNvSpPr txBox="1"/>
          <p:nvPr/>
        </p:nvSpPr>
        <p:spPr>
          <a:xfrm>
            <a:off x="6096000" y="1288427"/>
            <a:ext cx="56307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the Rohingya?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have so many Rohingya been fleeing Myanmar, and where are they going?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recent events part of a longer history of persecution and migration?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2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has Myanmar’s leader respond to recent events?</a:t>
            </a:r>
            <a:endParaRPr lang="en-US" sz="3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C3B84-7877-4B37-B94C-142F2988C053}"/>
              </a:ext>
            </a:extLst>
          </p:cNvPr>
          <p:cNvSpPr txBox="1"/>
          <p:nvPr/>
        </p:nvSpPr>
        <p:spPr>
          <a:xfrm>
            <a:off x="6060824" y="1982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CONTEXT:</a:t>
            </a:r>
          </a:p>
        </p:txBody>
      </p:sp>
    </p:spTree>
    <p:extLst>
      <p:ext uri="{BB962C8B-B14F-4D97-AF65-F5344CB8AC3E}">
        <p14:creationId xmlns:p14="http://schemas.microsoft.com/office/powerpoint/2010/main" val="155740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C835-21A9-4B9D-8125-4BEE06C0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US" b="1" dirty="0"/>
              <a:t>Definitions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A32F-EB7B-4354-8DB2-235DDD7C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1660362"/>
            <a:ext cx="8202494" cy="5013158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Ethnic Cleansing:</a:t>
            </a:r>
            <a:r>
              <a:rPr lang="en-US" sz="2600" dirty="0">
                <a:solidFill>
                  <a:schemeClr val="tx1"/>
                </a:solidFill>
              </a:rPr>
              <a:t> a purposeful policy designed by one ethnic or religious group to remove by violent and terror-inspiring means the civilian population of another ethnic or religious group from certain geographic areas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Refugee:</a:t>
            </a:r>
            <a:r>
              <a:rPr lang="en-US" sz="2600" dirty="0">
                <a:solidFill>
                  <a:schemeClr val="tx1"/>
                </a:solidFill>
              </a:rPr>
              <a:t> a displaced person who has been forced to cross national boundaries and who cannot return home safely due to war, persecution, or natural disaster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Genocide:</a:t>
            </a:r>
            <a:r>
              <a:rPr lang="en-US" sz="2600" dirty="0">
                <a:solidFill>
                  <a:schemeClr val="tx1"/>
                </a:solidFill>
              </a:rPr>
              <a:t> acts committed with intent to destroy, in whole or in part, a national, ethnical, racial or religious group</a:t>
            </a:r>
          </a:p>
        </p:txBody>
      </p:sp>
    </p:spTree>
    <p:extLst>
      <p:ext uri="{BB962C8B-B14F-4D97-AF65-F5344CB8AC3E}">
        <p14:creationId xmlns:p14="http://schemas.microsoft.com/office/powerpoint/2010/main" val="26669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6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7DD7F-4CA8-4B19-8ABC-4868EB91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Group Discussion Questions about Personal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33C84-7C59-4C80-A971-025F08C0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What stood out to you in the testimonies?</a:t>
            </a:r>
          </a:p>
          <a:p>
            <a:r>
              <a:rPr lang="en-US" sz="3000" dirty="0"/>
              <a:t>What were the similarities or differences across the different accounts?</a:t>
            </a:r>
          </a:p>
          <a:p>
            <a:r>
              <a:rPr lang="en-US" sz="3000" dirty="0"/>
              <a:t>How does reading about the personal experiences of individuals add to what you understood from the news report video?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77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306</Words>
  <Application>Microsoft Office PowerPoint</Application>
  <PresentationFormat>Widescreen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Franklin Gothic Book</vt:lpstr>
      <vt:lpstr>Times New Roman</vt:lpstr>
      <vt:lpstr>Crop</vt:lpstr>
      <vt:lpstr>Rohingya crisis</vt:lpstr>
      <vt:lpstr>PowerPoint Presentation</vt:lpstr>
      <vt:lpstr>PowerPoint Presentation</vt:lpstr>
      <vt:lpstr>PowerPoint Presentation</vt:lpstr>
      <vt:lpstr>PowerPoint Presentation</vt:lpstr>
      <vt:lpstr>Who Are The Rohingya Of Myanmar?</vt:lpstr>
      <vt:lpstr>PowerPoint Presentation</vt:lpstr>
      <vt:lpstr>Definitions</vt:lpstr>
      <vt:lpstr>Group Discussion Questions about Personal accounts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Rohingya crisis</dc:title>
  <dc:creator>Brittany Ellsworth</dc:creator>
  <cp:lastModifiedBy>Libby Robertson</cp:lastModifiedBy>
  <cp:revision>2</cp:revision>
  <dcterms:created xsi:type="dcterms:W3CDTF">2020-02-09T07:07:32Z</dcterms:created>
  <dcterms:modified xsi:type="dcterms:W3CDTF">2020-02-11T18:28:38Z</dcterms:modified>
</cp:coreProperties>
</file>