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1193-3F26-4E01-8444-3005651609A6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21C5-0DFD-4991-9CC0-88EB937F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9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1193-3F26-4E01-8444-3005651609A6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21C5-0DFD-4991-9CC0-88EB937F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4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1193-3F26-4E01-8444-3005651609A6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21C5-0DFD-4991-9CC0-88EB937F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3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1193-3F26-4E01-8444-3005651609A6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21C5-0DFD-4991-9CC0-88EB937F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1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1193-3F26-4E01-8444-3005651609A6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21C5-0DFD-4991-9CC0-88EB937F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6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1193-3F26-4E01-8444-3005651609A6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21C5-0DFD-4991-9CC0-88EB937F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4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1193-3F26-4E01-8444-3005651609A6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21C5-0DFD-4991-9CC0-88EB937F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1193-3F26-4E01-8444-3005651609A6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21C5-0DFD-4991-9CC0-88EB937F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4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1193-3F26-4E01-8444-3005651609A6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21C5-0DFD-4991-9CC0-88EB937F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7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1193-3F26-4E01-8444-3005651609A6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21C5-0DFD-4991-9CC0-88EB937F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0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1193-3F26-4E01-8444-3005651609A6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21C5-0DFD-4991-9CC0-88EB937F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D1193-3F26-4E01-8444-3005651609A6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621C5-0DFD-4991-9CC0-88EB937F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2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04" y="0"/>
            <a:ext cx="9763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29" y="0"/>
            <a:ext cx="9515248" cy="6840444"/>
          </a:xfrm>
        </p:spPr>
      </p:pic>
    </p:spTree>
    <p:extLst>
      <p:ext uri="{BB962C8B-B14F-4D97-AF65-F5344CB8AC3E}">
        <p14:creationId xmlns:p14="http://schemas.microsoft.com/office/powerpoint/2010/main" val="175745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8" y="0"/>
            <a:ext cx="9416143" cy="7282208"/>
          </a:xfrm>
        </p:spPr>
      </p:pic>
    </p:spTree>
    <p:extLst>
      <p:ext uri="{BB962C8B-B14F-4D97-AF65-F5344CB8AC3E}">
        <p14:creationId xmlns:p14="http://schemas.microsoft.com/office/powerpoint/2010/main" val="2009441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Libby Robertson</dc:creator>
  <cp:lastModifiedBy>Libby Robertson</cp:lastModifiedBy>
  <cp:revision>1</cp:revision>
  <dcterms:created xsi:type="dcterms:W3CDTF">2018-09-13T20:37:47Z</dcterms:created>
  <dcterms:modified xsi:type="dcterms:W3CDTF">2018-09-13T20:38:00Z</dcterms:modified>
</cp:coreProperties>
</file>