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0" r:id="rId2"/>
    <p:sldId id="271" r:id="rId3"/>
    <p:sldId id="272" r:id="rId4"/>
    <p:sldId id="257" r:id="rId5"/>
    <p:sldId id="256" r:id="rId6"/>
    <p:sldId id="266" r:id="rId7"/>
    <p:sldId id="267" r:id="rId8"/>
    <p:sldId id="268" r:id="rId9"/>
    <p:sldId id="269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59" d="100"/>
          <a:sy n="59" d="100"/>
        </p:scale>
        <p:origin x="30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BC18-0EFF-4FFB-B973-09D99A1C52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0F38-14A8-4F58-BC97-3D3B9760B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1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BC18-0EFF-4FFB-B973-09D99A1C52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0F38-14A8-4F58-BC97-3D3B9760B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3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BC18-0EFF-4FFB-B973-09D99A1C52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0F38-14A8-4F58-BC97-3D3B9760B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98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BC18-0EFF-4FFB-B973-09D99A1C52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0F38-14A8-4F58-BC97-3D3B9760B5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873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BC18-0EFF-4FFB-B973-09D99A1C52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0F38-14A8-4F58-BC97-3D3B9760B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44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BC18-0EFF-4FFB-B973-09D99A1C52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0F38-14A8-4F58-BC97-3D3B9760B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69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BC18-0EFF-4FFB-B973-09D99A1C52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0F38-14A8-4F58-BC97-3D3B9760B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0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BC18-0EFF-4FFB-B973-09D99A1C52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0F38-14A8-4F58-BC97-3D3B9760B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55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BC18-0EFF-4FFB-B973-09D99A1C52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0F38-14A8-4F58-BC97-3D3B9760B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9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BC18-0EFF-4FFB-B973-09D99A1C52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0F38-14A8-4F58-BC97-3D3B9760B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2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BC18-0EFF-4FFB-B973-09D99A1C52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0F38-14A8-4F58-BC97-3D3B9760B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2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BC18-0EFF-4FFB-B973-09D99A1C52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0F38-14A8-4F58-BC97-3D3B9760B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0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BC18-0EFF-4FFB-B973-09D99A1C52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0F38-14A8-4F58-BC97-3D3B9760B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BC18-0EFF-4FFB-B973-09D99A1C52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0F38-14A8-4F58-BC97-3D3B9760B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7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BC18-0EFF-4FFB-B973-09D99A1C52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0F38-14A8-4F58-BC97-3D3B9760B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3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BC18-0EFF-4FFB-B973-09D99A1C52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0F38-14A8-4F58-BC97-3D3B9760B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6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BC18-0EFF-4FFB-B973-09D99A1C52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0F38-14A8-4F58-BC97-3D3B9760B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5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ABC18-0EFF-4FFB-B973-09D99A1C52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80F38-14A8-4F58-BC97-3D3B9760B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37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tzs1gncsHM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youtu.be/4tzs1gncsH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xG2aJa6Uy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xG2aJa6UyY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3CC2A-86D7-43E7-AED0-846834E6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04804"/>
            <a:ext cx="10353762" cy="834887"/>
          </a:xfrm>
        </p:spPr>
        <p:txBody>
          <a:bodyPr/>
          <a:lstStyle/>
          <a:p>
            <a:r>
              <a:rPr lang="en-US" dirty="0"/>
              <a:t>B5 - Seating Assignments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902F2-341D-4395-9C8F-E5007D953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219201"/>
            <a:ext cx="10353761" cy="5367130"/>
          </a:xfrm>
        </p:spPr>
        <p:txBody>
          <a:bodyPr numCol="3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/>
              <a:t>Table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Thomas Bateman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Weldon </a:t>
            </a:r>
            <a:r>
              <a:rPr lang="en-US" sz="1800" dirty="0" err="1"/>
              <a:t>Spanbauer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Daniel Barreto Leon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Emma Crofts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/>
              <a:t>Table 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Jackson Thomas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Samantha Nelson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Daniel </a:t>
            </a:r>
            <a:r>
              <a:rPr lang="en-US" sz="1800" dirty="0" err="1"/>
              <a:t>Zitzelsberger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Rachel Oswald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/>
              <a:t>Table 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AJ Alvarado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Eli Mickelson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Isabela De Oliveira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Kourtney Hadlock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Roman Williams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/>
              <a:t>Table 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Chris White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Shelby Bennett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Cooper Wight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Audrey Bates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/>
              <a:t>Table 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Jake Olsen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Landon Clark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Malachi Bentley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Emma </a:t>
            </a:r>
            <a:r>
              <a:rPr lang="en-US" sz="1800" dirty="0" err="1"/>
              <a:t>Wernig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Kade Dubois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/>
              <a:t>Table 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Gavin </a:t>
            </a:r>
            <a:r>
              <a:rPr lang="en-US" sz="1800" dirty="0" err="1"/>
              <a:t>McArrthur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Kate </a:t>
            </a:r>
            <a:r>
              <a:rPr lang="en-US" sz="1800" dirty="0" err="1"/>
              <a:t>Killpack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Wyatt Sorenson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Jasmine Barragan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Sarah Hawkins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/>
              <a:t>Table 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Layne Black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Michelle Henry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London Winters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Jack Stroud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/>
              <a:t>Table 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Cooper Thomson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Lindsey Mecham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Isaac Adams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Mya Freeland</a:t>
            </a:r>
          </a:p>
        </p:txBody>
      </p:sp>
    </p:spTree>
    <p:extLst>
      <p:ext uri="{BB962C8B-B14F-4D97-AF65-F5344CB8AC3E}">
        <p14:creationId xmlns:p14="http://schemas.microsoft.com/office/powerpoint/2010/main" val="350901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F7BE-92D8-4AC4-BA96-979AF4FA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901147"/>
            <a:ext cx="3932237" cy="1275522"/>
          </a:xfrm>
        </p:spPr>
        <p:txBody>
          <a:bodyPr>
            <a:normAutofit/>
          </a:bodyPr>
          <a:lstStyle/>
          <a:p>
            <a:r>
              <a:rPr lang="en-US" sz="5000" u="sng" dirty="0"/>
              <a:t>Station 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88A49-A171-43B3-976A-96116733C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7228" y="2680256"/>
            <a:ext cx="3932237" cy="2819399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Archaeologists believe these were…</a:t>
            </a:r>
          </a:p>
          <a:p>
            <a:r>
              <a:rPr lang="en-US" sz="5400" b="1" dirty="0"/>
              <a:t>Weights and a Scale</a:t>
            </a:r>
          </a:p>
        </p:txBody>
      </p:sp>
      <p:pic>
        <p:nvPicPr>
          <p:cNvPr id="3074" name="Picture 2" descr="Image result for mohenjo daro weights and scales">
            <a:extLst>
              <a:ext uri="{FF2B5EF4-FFF2-40B4-BE49-F238E27FC236}">
                <a16:creationId xmlns:a16="http://schemas.microsoft.com/office/drawing/2014/main" id="{3EE8C1CB-CD25-449A-A38D-295A52EF84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644" y="965341"/>
            <a:ext cx="5306082" cy="4998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563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0AE84-E713-456E-9397-94C4A681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32" y="1311969"/>
            <a:ext cx="3932237" cy="1023730"/>
          </a:xfrm>
        </p:spPr>
        <p:txBody>
          <a:bodyPr>
            <a:normAutofit/>
          </a:bodyPr>
          <a:lstStyle/>
          <a:p>
            <a:r>
              <a:rPr lang="en-US" sz="5000" u="sng" dirty="0"/>
              <a:t>Station 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E84A2-96BE-4978-8601-987847F7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936" y="2971800"/>
            <a:ext cx="3932237" cy="2819399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Archaeologists believe this was…</a:t>
            </a:r>
          </a:p>
          <a:p>
            <a:r>
              <a:rPr lang="en-US" sz="5400" b="1" dirty="0"/>
              <a:t>The Great Bath</a:t>
            </a:r>
          </a:p>
        </p:txBody>
      </p:sp>
      <p:pic>
        <p:nvPicPr>
          <p:cNvPr id="4098" name="Picture 2" descr="Image result for mohenjo daro bath">
            <a:extLst>
              <a:ext uri="{FF2B5EF4-FFF2-40B4-BE49-F238E27FC236}">
                <a16:creationId xmlns:a16="http://schemas.microsoft.com/office/drawing/2014/main" id="{AB36C087-46E1-4D02-B266-E3BDC54020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04" y="1273291"/>
            <a:ext cx="6779199" cy="42793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6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D189-AF9B-4A39-A78A-BC5A2568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927657"/>
            <a:ext cx="3932237" cy="1262270"/>
          </a:xfrm>
        </p:spPr>
        <p:txBody>
          <a:bodyPr>
            <a:normAutofit/>
          </a:bodyPr>
          <a:lstStyle/>
          <a:p>
            <a:r>
              <a:rPr lang="en-US" sz="5000" u="sng" dirty="0"/>
              <a:t>Station 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CDDC4-70DD-40B3-BE13-7BC5B3680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Archaeologists believe these were…</a:t>
            </a:r>
          </a:p>
          <a:p>
            <a:r>
              <a:rPr lang="en-US" sz="5400" b="1" dirty="0"/>
              <a:t>Statue and Beads</a:t>
            </a:r>
          </a:p>
        </p:txBody>
      </p:sp>
      <p:pic>
        <p:nvPicPr>
          <p:cNvPr id="11" name="Content Placeholder 10" descr="http://s3.amazonaws.com/plato_production/system/images/5035/large/AW_LT_SE14-5_Photo.jpg?1315938765">
            <a:extLst>
              <a:ext uri="{FF2B5EF4-FFF2-40B4-BE49-F238E27FC236}">
                <a16:creationId xmlns:a16="http://schemas.microsoft.com/office/drawing/2014/main" id="{22301400-504D-4C6F-8B51-B199634C8A4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092" y="1113176"/>
            <a:ext cx="5542757" cy="46912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04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0F71-C029-474D-A090-DA642A79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1305959"/>
            <a:ext cx="3932237" cy="1042988"/>
          </a:xfrm>
        </p:spPr>
        <p:txBody>
          <a:bodyPr>
            <a:normAutofit/>
          </a:bodyPr>
          <a:lstStyle/>
          <a:p>
            <a:r>
              <a:rPr lang="en-US" sz="5000" u="sng" dirty="0"/>
              <a:t>Station 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57F83-A303-479C-BAAC-E42704540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000" dirty="0"/>
              <a:t>Archaeologists believe these were…</a:t>
            </a:r>
          </a:p>
          <a:p>
            <a:r>
              <a:rPr lang="en-US" sz="5000" b="1" dirty="0"/>
              <a:t>Seals</a:t>
            </a:r>
          </a:p>
        </p:txBody>
      </p:sp>
      <p:pic>
        <p:nvPicPr>
          <p:cNvPr id="6146" name="Picture 2" descr="Image result for mohenjo daro artifacts">
            <a:extLst>
              <a:ext uri="{FF2B5EF4-FFF2-40B4-BE49-F238E27FC236}">
                <a16:creationId xmlns:a16="http://schemas.microsoft.com/office/drawing/2014/main" id="{76C0D2CC-95E4-4391-8F37-D6A63DCF0C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610" y="62095"/>
            <a:ext cx="3762991" cy="2830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s3.amazonaws.com/plato_production/system/images/4977/large/AW_LT_SE14-6_Photo.jpg?1315595465">
            <a:extLst>
              <a:ext uri="{FF2B5EF4-FFF2-40B4-BE49-F238E27FC236}">
                <a16:creationId xmlns:a16="http://schemas.microsoft.com/office/drawing/2014/main" id="{A0FA1B46-CE53-4399-AB1D-98E5EBF469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52" y="3087757"/>
            <a:ext cx="4237869" cy="369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28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05852-C1EC-4D26-ABCA-C1397FE40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927649"/>
            <a:ext cx="3932237" cy="1222513"/>
          </a:xfrm>
        </p:spPr>
        <p:txBody>
          <a:bodyPr>
            <a:normAutofit/>
          </a:bodyPr>
          <a:lstStyle/>
          <a:p>
            <a:r>
              <a:rPr lang="en-US" sz="5000" u="sng" dirty="0"/>
              <a:t>Station 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495C3-742A-4EA0-B98D-BB575A304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Archaeologists believe this was…</a:t>
            </a:r>
          </a:p>
          <a:p>
            <a:r>
              <a:rPr lang="en-US" sz="5400" b="1" dirty="0"/>
              <a:t>The Sewer System</a:t>
            </a:r>
          </a:p>
        </p:txBody>
      </p:sp>
      <p:pic>
        <p:nvPicPr>
          <p:cNvPr id="7172" name="Picture 4" descr="http://www.historyshistories.com/uploads/5/5/3/8/55383793/7896568_orig.jpg">
            <a:extLst>
              <a:ext uri="{FF2B5EF4-FFF2-40B4-BE49-F238E27FC236}">
                <a16:creationId xmlns:a16="http://schemas.microsoft.com/office/drawing/2014/main" id="{82E0B41A-B29B-44D6-BA8E-B45186C24C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121" y="1338472"/>
            <a:ext cx="6676661" cy="4462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89274-8B2D-48BC-AAA7-0D8509F9D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1086676"/>
            <a:ext cx="3932237" cy="1036983"/>
          </a:xfrm>
        </p:spPr>
        <p:txBody>
          <a:bodyPr>
            <a:normAutofit/>
          </a:bodyPr>
          <a:lstStyle/>
          <a:p>
            <a:r>
              <a:rPr lang="en-US" sz="5000" u="sng" dirty="0"/>
              <a:t>Station 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24EBD-2747-4B80-9626-604C3902E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000" dirty="0"/>
              <a:t>Archaeologists believe these were…</a:t>
            </a:r>
          </a:p>
          <a:p>
            <a:r>
              <a:rPr lang="en-US" sz="5000" b="1" dirty="0"/>
              <a:t>Homes</a:t>
            </a:r>
          </a:p>
        </p:txBody>
      </p:sp>
      <p:pic>
        <p:nvPicPr>
          <p:cNvPr id="8194" name="Picture 2" descr="Image result for mohenjo daro wall">
            <a:extLst>
              <a:ext uri="{FF2B5EF4-FFF2-40B4-BE49-F238E27FC236}">
                <a16:creationId xmlns:a16="http://schemas.microsoft.com/office/drawing/2014/main" id="{F0AF128B-DCAF-4BFC-A440-453D9C7CA0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8" r="11412"/>
          <a:stretch/>
        </p:blipFill>
        <p:spPr bwMode="auto">
          <a:xfrm>
            <a:off x="6016487" y="716616"/>
            <a:ext cx="5565913" cy="5595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557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0D769-D5A2-4D9C-BD01-625A7C86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1192696"/>
            <a:ext cx="3932237" cy="983974"/>
          </a:xfrm>
        </p:spPr>
        <p:txBody>
          <a:bodyPr>
            <a:normAutofit/>
          </a:bodyPr>
          <a:lstStyle/>
          <a:p>
            <a:r>
              <a:rPr lang="en-US" sz="5000" u="sng" dirty="0"/>
              <a:t>Station 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DAF82-DA2E-48F8-B9B3-31F385114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000" dirty="0"/>
              <a:t>Archaeologists believe these were…</a:t>
            </a:r>
          </a:p>
          <a:p>
            <a:r>
              <a:rPr lang="en-US" sz="5000" b="1" dirty="0"/>
              <a:t>Games</a:t>
            </a:r>
          </a:p>
        </p:txBody>
      </p:sp>
      <p:pic>
        <p:nvPicPr>
          <p:cNvPr id="9218" name="Picture 2" descr="https://globaltoynews.typepad.com/.a/6a0133ec87bd6d970b01bb09904dba970d-600wi">
            <a:extLst>
              <a:ext uri="{FF2B5EF4-FFF2-40B4-BE49-F238E27FC236}">
                <a16:creationId xmlns:a16="http://schemas.microsoft.com/office/drawing/2014/main" id="{743B0005-8ABF-433B-B8A4-9091E0A310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" t="1497" r="2163"/>
          <a:stretch/>
        </p:blipFill>
        <p:spPr bwMode="auto">
          <a:xfrm>
            <a:off x="6877878" y="424069"/>
            <a:ext cx="4108174" cy="6101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4E2C3-DEE0-4C04-9273-DB0BCC9F5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781876"/>
            <a:ext cx="3932237" cy="1196009"/>
          </a:xfrm>
        </p:spPr>
        <p:txBody>
          <a:bodyPr>
            <a:normAutofit/>
          </a:bodyPr>
          <a:lstStyle/>
          <a:p>
            <a:r>
              <a:rPr lang="en-US" sz="5000" u="sng" dirty="0"/>
              <a:t>Station 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D64C1-CE66-4E65-9351-6C417BD2F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Archaeologists believe this was…</a:t>
            </a:r>
          </a:p>
          <a:p>
            <a:r>
              <a:rPr lang="en-US" sz="5000" b="1" dirty="0"/>
              <a:t>A Clay Toy Model</a:t>
            </a:r>
          </a:p>
        </p:txBody>
      </p:sp>
      <p:pic>
        <p:nvPicPr>
          <p:cNvPr id="10242" name="Picture 2" descr="Image result for mohenjo daro cart">
            <a:extLst>
              <a:ext uri="{FF2B5EF4-FFF2-40B4-BE49-F238E27FC236}">
                <a16:creationId xmlns:a16="http://schemas.microsoft.com/office/drawing/2014/main" id="{B5BD0448-2D06-4F18-9A10-42923E291C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2" y="1497495"/>
            <a:ext cx="6806903" cy="39488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907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A6AAC-49B5-4D47-9E02-7F5836A8A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45778"/>
            <a:ext cx="10353762" cy="821635"/>
          </a:xfrm>
        </p:spPr>
        <p:txBody>
          <a:bodyPr/>
          <a:lstStyle/>
          <a:p>
            <a:r>
              <a:rPr lang="en-US" dirty="0"/>
              <a:t>B7 - Seating arrangements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1753F-4DD5-4BD0-ACD0-9D8FCC9E8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8539" y="967413"/>
            <a:ext cx="11741426" cy="5565909"/>
          </a:xfrm>
        </p:spPr>
        <p:txBody>
          <a:bodyPr numCol="3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/>
              <a:t>TABLE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Ethan Adamson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Tobias Wood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/>
              <a:t>Kash</a:t>
            </a:r>
            <a:r>
              <a:rPr lang="en-US" sz="1800" dirty="0"/>
              <a:t> Anderson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Grace Johnson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Chloe </a:t>
            </a:r>
            <a:r>
              <a:rPr lang="en-US" sz="1800" dirty="0" err="1"/>
              <a:t>DeSpain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/>
              <a:t>TABLE 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Nathan Steed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/>
              <a:t>Cameran</a:t>
            </a:r>
            <a:r>
              <a:rPr lang="en-US" sz="1800" dirty="0"/>
              <a:t> Carter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Victor Olsen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Branson Patterson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/>
              <a:t>TABLE 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Sage Strayer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Benjamin Hammer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/>
              <a:t>Hallee</a:t>
            </a:r>
            <a:r>
              <a:rPr lang="en-US" sz="1800" dirty="0"/>
              <a:t> Golding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Zion </a:t>
            </a:r>
            <a:r>
              <a:rPr lang="en-US" sz="1800" dirty="0" err="1"/>
              <a:t>Fiame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Kate Nielson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/>
              <a:t>TABLE 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Megan </a:t>
            </a:r>
            <a:r>
              <a:rPr lang="en-US" sz="1800" dirty="0" err="1"/>
              <a:t>MoYes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Eli </a:t>
            </a:r>
            <a:r>
              <a:rPr lang="en-US" sz="1800" dirty="0" err="1"/>
              <a:t>Lundgreen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/>
              <a:t>Taylinn</a:t>
            </a:r>
            <a:r>
              <a:rPr lang="en-US" sz="1800" dirty="0"/>
              <a:t> Call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Ali Clark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Dayton Brown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/>
              <a:t>TABLE 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Jacob </a:t>
            </a:r>
            <a:r>
              <a:rPr lang="en-US" sz="1800" dirty="0" err="1"/>
              <a:t>Ivie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Theo Jan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Bridger Cheney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Jonas Lowe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/>
              <a:t>TABLE 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Ella </a:t>
            </a:r>
            <a:r>
              <a:rPr lang="en-US" sz="1800" dirty="0" err="1"/>
              <a:t>Brannelly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Zachary Payton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Jacob Price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Aspen Conover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/>
              <a:t>TABLE 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Landon Tinsley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Emily Reeves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Payton Howell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Evie </a:t>
            </a:r>
            <a:r>
              <a:rPr lang="en-US" sz="1800" dirty="0" err="1"/>
              <a:t>Crotts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Ryan Allred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/>
              <a:t>TABLE 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/>
              <a:t>MaKaylie</a:t>
            </a:r>
            <a:r>
              <a:rPr lang="en-US" sz="1800" dirty="0"/>
              <a:t> </a:t>
            </a:r>
            <a:r>
              <a:rPr lang="en-US" sz="1800" dirty="0" err="1"/>
              <a:t>Roberds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Kay Adamson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Nathan Shepherd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Savannah Beck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Marcelo Roman</a:t>
            </a:r>
          </a:p>
        </p:txBody>
      </p:sp>
    </p:spTree>
    <p:extLst>
      <p:ext uri="{BB962C8B-B14F-4D97-AF65-F5344CB8AC3E}">
        <p14:creationId xmlns:p14="http://schemas.microsoft.com/office/powerpoint/2010/main" val="9802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A6AAC-49B5-4D47-9E02-7F5836A8A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18056"/>
            <a:ext cx="10353762" cy="808383"/>
          </a:xfrm>
        </p:spPr>
        <p:txBody>
          <a:bodyPr/>
          <a:lstStyle/>
          <a:p>
            <a:r>
              <a:rPr lang="en-US" dirty="0"/>
              <a:t>B8 - Seating arrangements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1753F-4DD5-4BD0-ACD0-9D8FCC9E8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5861" y="1126440"/>
            <a:ext cx="10893287" cy="5618918"/>
          </a:xfrm>
        </p:spPr>
        <p:txBody>
          <a:bodyPr numCol="3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/>
              <a:t>Table</a:t>
            </a:r>
            <a:r>
              <a:rPr lang="en-US" sz="1800" dirty="0"/>
              <a:t>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/>
              <a:t>Breckan</a:t>
            </a:r>
            <a:r>
              <a:rPr lang="en-US" sz="1800" dirty="0"/>
              <a:t> Hickman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James Kelley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Connor Stanley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Jason Terry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/>
              <a:t>Table 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Addison </a:t>
            </a:r>
            <a:r>
              <a:rPr lang="en-US" sz="1800" dirty="0" err="1"/>
              <a:t>Badertscher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Brooklyn </a:t>
            </a:r>
            <a:r>
              <a:rPr lang="en-US" sz="1800" dirty="0" err="1"/>
              <a:t>Ruesch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Serena Phillippe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Ben Jenkins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/>
              <a:t>Table 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Maleah Masters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/>
              <a:t>Odessalyn</a:t>
            </a:r>
            <a:r>
              <a:rPr lang="en-US" sz="1800" dirty="0"/>
              <a:t> Bartlett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Timothy Layne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Chloe Dallin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Garrett Weber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/>
              <a:t>Table 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Easton Allred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Kevin Quinones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Kierra Stout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Emma </a:t>
            </a:r>
            <a:r>
              <a:rPr lang="en-US" sz="1800" dirty="0" err="1"/>
              <a:t>Zufelt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McGwire Madsen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/>
              <a:t>Table 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Talon Walston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Lauren </a:t>
            </a:r>
            <a:r>
              <a:rPr lang="en-US" sz="1800" dirty="0" err="1"/>
              <a:t>Hardle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Max Chacon Arreola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Boston Miner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/>
              <a:t>Analeen</a:t>
            </a:r>
            <a:r>
              <a:rPr lang="en-US" sz="1800" dirty="0"/>
              <a:t> </a:t>
            </a:r>
            <a:r>
              <a:rPr lang="en-US" sz="1800" dirty="0" err="1"/>
              <a:t>Liufau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/>
              <a:t>Table 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Ian Hawkins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Jesse Smith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Preston Varner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Cami Nelson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Grant Whitehead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/>
              <a:t>Table 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Aspen Turner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Porter Sabin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Jaden Bair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Natalie Ellsworth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/>
              <a:t>Table 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Adelle Cunningham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Matthew Fish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Natalie Fish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Boston Bingham</a:t>
            </a:r>
          </a:p>
        </p:txBody>
      </p:sp>
    </p:spTree>
    <p:extLst>
      <p:ext uri="{BB962C8B-B14F-4D97-AF65-F5344CB8AC3E}">
        <p14:creationId xmlns:p14="http://schemas.microsoft.com/office/powerpoint/2010/main" val="38739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395A7-DCD7-4CAE-AAEC-F51644DA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73492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Journal Write:</a:t>
            </a:r>
            <a:b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Analyze this Indus River Valley Artifact</a:t>
            </a:r>
          </a:p>
        </p:txBody>
      </p:sp>
      <p:pic>
        <p:nvPicPr>
          <p:cNvPr id="2050" name="Picture 2" descr="http://media-cache-ec4.pinimg.com/550x/40/cb/c6/40cbc66106e4c3727ef8f3c344ca38c5.jpg">
            <a:extLst>
              <a:ext uri="{FF2B5EF4-FFF2-40B4-BE49-F238E27FC236}">
                <a16:creationId xmlns:a16="http://schemas.microsoft.com/office/drawing/2014/main" id="{4523710E-430F-4840-8F02-FD49CEA424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3175" y="1885073"/>
            <a:ext cx="5693880" cy="416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0BD4A1-FEA6-4667-BC14-45D8061E5DFE}"/>
              </a:ext>
            </a:extLst>
          </p:cNvPr>
          <p:cNvSpPr txBox="1"/>
          <p:nvPr/>
        </p:nvSpPr>
        <p:spPr>
          <a:xfrm>
            <a:off x="248531" y="1519287"/>
            <a:ext cx="290616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When analyzing an artifact…</a:t>
            </a:r>
          </a:p>
          <a:p>
            <a:endParaRPr lang="en-US" sz="2200" dirty="0"/>
          </a:p>
          <a:p>
            <a:r>
              <a:rPr lang="en-US" sz="2200" dirty="0"/>
              <a:t>Observe its parts.</a:t>
            </a:r>
          </a:p>
          <a:p>
            <a:r>
              <a:rPr lang="en-US" sz="2200" i="1" dirty="0"/>
              <a:t>Think about: shape, color, texture, size, movable parts, or anything written on it.</a:t>
            </a:r>
            <a:endParaRPr lang="en-US" sz="2200" dirty="0"/>
          </a:p>
          <a:p>
            <a:r>
              <a:rPr lang="en-US" sz="2200" dirty="0"/>
              <a:t> </a:t>
            </a:r>
          </a:p>
          <a:p>
            <a:r>
              <a:rPr lang="en-US" sz="2200" dirty="0"/>
              <a:t>Try to make sense of this artifact. </a:t>
            </a:r>
          </a:p>
          <a:p>
            <a:endParaRPr lang="en-US" sz="1000" dirty="0"/>
          </a:p>
          <a:p>
            <a:r>
              <a:rPr lang="en-US" sz="2200" dirty="0"/>
              <a:t>Pick </a:t>
            </a:r>
            <a:r>
              <a:rPr lang="en-US" sz="2200" b="1" u="sng" dirty="0"/>
              <a:t>TWO</a:t>
            </a:r>
            <a:r>
              <a:rPr lang="en-US" sz="2200" dirty="0"/>
              <a:t> questions to answer, as best as you can, about this artifact.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7BD9A0-DBE1-4AF4-A12D-DCEB99D46E1B}"/>
              </a:ext>
            </a:extLst>
          </p:cNvPr>
          <p:cNvSpPr txBox="1"/>
          <p:nvPr/>
        </p:nvSpPr>
        <p:spPr>
          <a:xfrm>
            <a:off x="9073663" y="1744382"/>
            <a:ext cx="28698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200" dirty="0"/>
              <a:t>Who used it? List reasons you think so. </a:t>
            </a:r>
          </a:p>
          <a:p>
            <a:pPr marL="342900" indent="-342900">
              <a:buAutoNum type="arabicPeriod"/>
            </a:pPr>
            <a:r>
              <a:rPr lang="en-US" sz="2200" dirty="0"/>
              <a:t>What was it used for? List reasons you think so.</a:t>
            </a:r>
          </a:p>
          <a:p>
            <a:pPr marL="342900" indent="-342900">
              <a:buAutoNum type="arabicPeriod"/>
            </a:pPr>
            <a:r>
              <a:rPr lang="en-US" sz="2200" dirty="0"/>
              <a:t>What does this tell you about the people who made and used it?</a:t>
            </a:r>
          </a:p>
          <a:p>
            <a:pPr marL="342900" indent="-342900">
              <a:buAutoNum type="arabicPeriod"/>
            </a:pPr>
            <a:r>
              <a:rPr lang="en-US" sz="2200" dirty="0"/>
              <a:t>What does it tell you about technology at the time it was made?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F200CA-C277-4D3A-B016-F1A3E1E86367}"/>
              </a:ext>
            </a:extLst>
          </p:cNvPr>
          <p:cNvSpPr txBox="1"/>
          <p:nvPr/>
        </p:nvSpPr>
        <p:spPr>
          <a:xfrm>
            <a:off x="3949148" y="6228523"/>
            <a:ext cx="4598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***Remember:  ½ page = 12 lines</a:t>
            </a:r>
          </a:p>
        </p:txBody>
      </p:sp>
    </p:spTree>
    <p:extLst>
      <p:ext uri="{BB962C8B-B14F-4D97-AF65-F5344CB8AC3E}">
        <p14:creationId xmlns:p14="http://schemas.microsoft.com/office/powerpoint/2010/main" val="40418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ndus valley pattern">
            <a:extLst>
              <a:ext uri="{FF2B5EF4-FFF2-40B4-BE49-F238E27FC236}">
                <a16:creationId xmlns:a16="http://schemas.microsoft.com/office/drawing/2014/main" id="{DD7F1280-4D45-47E6-A169-14D41CAC6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95"/>
            <a:ext cx="11449929" cy="686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420C2F-9FDA-40FD-8467-94E7E12A6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999" y="159035"/>
            <a:ext cx="11430001" cy="1760676"/>
          </a:xfrm>
        </p:spPr>
        <p:txBody>
          <a:bodyPr/>
          <a:lstStyle/>
          <a:p>
            <a:r>
              <a:rPr lang="en-US" dirty="0"/>
              <a:t>Indus river valley civilization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EA1B32-0785-44FE-B4E8-1AF9EB6D9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8010" y="2899674"/>
            <a:ext cx="9563061" cy="2086458"/>
          </a:xfrm>
        </p:spPr>
        <p:txBody>
          <a:bodyPr>
            <a:normAutofit fontScale="77500" lnSpcReduction="20000"/>
          </a:bodyPr>
          <a:lstStyle/>
          <a:p>
            <a:r>
              <a:rPr lang="en-US" sz="5000" dirty="0"/>
              <a:t>Unlocking the Secrets of Mohenjo-Daro</a:t>
            </a:r>
          </a:p>
          <a:p>
            <a:r>
              <a:rPr lang="en-US" sz="5000" dirty="0"/>
              <a:t>Artifact Activity</a:t>
            </a:r>
          </a:p>
        </p:txBody>
      </p:sp>
    </p:spTree>
    <p:extLst>
      <p:ext uri="{BB962C8B-B14F-4D97-AF65-F5344CB8AC3E}">
        <p14:creationId xmlns:p14="http://schemas.microsoft.com/office/powerpoint/2010/main" val="134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ndus valley pattern">
            <a:extLst>
              <a:ext uri="{FF2B5EF4-FFF2-40B4-BE49-F238E27FC236}">
                <a16:creationId xmlns:a16="http://schemas.microsoft.com/office/drawing/2014/main" id="{DD7F1280-4D45-47E6-A169-14D41CAC6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95"/>
            <a:ext cx="11449929" cy="686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420C2F-9FDA-40FD-8467-94E7E12A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03" y="324774"/>
            <a:ext cx="10353761" cy="1114286"/>
          </a:xfrm>
        </p:spPr>
        <p:txBody>
          <a:bodyPr/>
          <a:lstStyle/>
          <a:p>
            <a:pPr algn="l"/>
            <a:r>
              <a:rPr lang="en-US" dirty="0"/>
              <a:t>What can artifacts tell us about daily life?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87007-6ED5-4A41-866B-0CCFF52B0885}"/>
              </a:ext>
            </a:extLst>
          </p:cNvPr>
          <p:cNvSpPr txBox="1"/>
          <p:nvPr/>
        </p:nvSpPr>
        <p:spPr>
          <a:xfrm>
            <a:off x="7792280" y="6367672"/>
            <a:ext cx="373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https://youtu.be/4tzs1gncsHM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BAA55-BE7D-4649-8C07-7F26C4B2DB22}"/>
              </a:ext>
            </a:extLst>
          </p:cNvPr>
          <p:cNvSpPr txBox="1"/>
          <p:nvPr/>
        </p:nvSpPr>
        <p:spPr>
          <a:xfrm>
            <a:off x="595743" y="1895060"/>
            <a:ext cx="2566743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u="sng" dirty="0"/>
              <a:t>Artifact</a:t>
            </a:r>
            <a:r>
              <a:rPr lang="en-US" sz="2300" dirty="0"/>
              <a:t>: an object made by a human being, a primary source</a:t>
            </a:r>
          </a:p>
          <a:p>
            <a:endParaRPr lang="en-US" sz="2300" dirty="0"/>
          </a:p>
          <a:p>
            <a:r>
              <a:rPr lang="en-US" sz="2300" u="sng" dirty="0"/>
              <a:t>Hypothesis</a:t>
            </a:r>
            <a:r>
              <a:rPr lang="en-US" sz="2300" dirty="0"/>
              <a:t>: a proposed explanation for the usage of an artifact based on observation</a:t>
            </a:r>
          </a:p>
        </p:txBody>
      </p:sp>
      <p:pic>
        <p:nvPicPr>
          <p:cNvPr id="8" name="Online Media 7" title="The Little Mermaid: Diamond Edition - Dinglehopper Clip">
            <a:hlinkClick r:id="" action="ppaction://media"/>
            <a:extLst>
              <a:ext uri="{FF2B5EF4-FFF2-40B4-BE49-F238E27FC236}">
                <a16:creationId xmlns:a16="http://schemas.microsoft.com/office/drawing/2014/main" id="{DF0C10A9-5BAA-4E0C-99A1-85AF234744F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90985" y="1603512"/>
            <a:ext cx="8230955" cy="462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D0FD89-A6C5-46FA-BC41-8BEEDF3E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55156"/>
            <a:ext cx="10353675" cy="1176338"/>
          </a:xfrm>
        </p:spPr>
        <p:txBody>
          <a:bodyPr/>
          <a:lstStyle/>
          <a:p>
            <a:r>
              <a:rPr lang="en-US" dirty="0"/>
              <a:t>Activity instructions: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38EF3AD-CFAE-45C5-8717-5394EDAEA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1703770"/>
            <a:ext cx="11018520" cy="4438332"/>
          </a:xfrm>
        </p:spPr>
        <p:txBody>
          <a:bodyPr>
            <a:no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2800" dirty="0"/>
              <a:t>Look at the picture of the artifact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2800" dirty="0"/>
              <a:t>For help…questions will be on the screen to get you thinking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2800" dirty="0"/>
              <a:t>Record answer to question #1 under the correct station letter (The picture has a letter on it, that is the station letter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2800" dirty="0"/>
              <a:t>For each picture, you will </a:t>
            </a:r>
            <a:r>
              <a:rPr lang="en-US" sz="2800"/>
              <a:t>have 2 </a:t>
            </a:r>
            <a:r>
              <a:rPr lang="en-US" sz="2800" dirty="0"/>
              <a:t>minutes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2800" dirty="0"/>
              <a:t>After time runs out, pass the picture to the next group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2800" dirty="0"/>
              <a:t>Afterwards…we will answer question two together as a class</a:t>
            </a:r>
          </a:p>
        </p:txBody>
      </p:sp>
    </p:spTree>
    <p:extLst>
      <p:ext uri="{BB962C8B-B14F-4D97-AF65-F5344CB8AC3E}">
        <p14:creationId xmlns:p14="http://schemas.microsoft.com/office/powerpoint/2010/main" val="26226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4F17F6-CB28-4038-8EBA-4E58751156E3}"/>
              </a:ext>
            </a:extLst>
          </p:cNvPr>
          <p:cNvSpPr txBox="1"/>
          <p:nvPr/>
        </p:nvSpPr>
        <p:spPr>
          <a:xfrm>
            <a:off x="6957391" y="6129132"/>
            <a:ext cx="349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https://youtu.be/4xG2aJa6UyY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D5BA7-4E03-4E7F-90A9-90F9A35B315E}"/>
              </a:ext>
            </a:extLst>
          </p:cNvPr>
          <p:cNvSpPr txBox="1"/>
          <p:nvPr/>
        </p:nvSpPr>
        <p:spPr>
          <a:xfrm>
            <a:off x="342899" y="1298716"/>
            <a:ext cx="33412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Who made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Who used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was it used for? What does it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did someone make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tools were used to make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does this tell you about the people who made and used it?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86114C-27FE-45C3-BAFB-7CAF8D2125E5}"/>
              </a:ext>
            </a:extLst>
          </p:cNvPr>
          <p:cNvSpPr txBox="1"/>
          <p:nvPr/>
        </p:nvSpPr>
        <p:spPr>
          <a:xfrm>
            <a:off x="490330" y="463825"/>
            <a:ext cx="93162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Consider these questions when analyzing an artifact…</a:t>
            </a:r>
          </a:p>
        </p:txBody>
      </p:sp>
      <p:pic>
        <p:nvPicPr>
          <p:cNvPr id="11" name="Online Media 10" title="2 Minute Timer">
            <a:hlinkClick r:id="" action="ppaction://media"/>
            <a:extLst>
              <a:ext uri="{FF2B5EF4-FFF2-40B4-BE49-F238E27FC236}">
                <a16:creationId xmlns:a16="http://schemas.microsoft.com/office/drawing/2014/main" id="{F00B7ABD-01C9-4260-AD3A-58E8DA90794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62182" y="1497496"/>
            <a:ext cx="7751044" cy="435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ndus valley pattern">
            <a:extLst>
              <a:ext uri="{FF2B5EF4-FFF2-40B4-BE49-F238E27FC236}">
                <a16:creationId xmlns:a16="http://schemas.microsoft.com/office/drawing/2014/main" id="{DD7F1280-4D45-47E6-A169-14D41CAC6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95"/>
            <a:ext cx="11449929" cy="686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420C2F-9FDA-40FD-8467-94E7E12A6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670" y="737153"/>
            <a:ext cx="10270433" cy="1003980"/>
          </a:xfrm>
        </p:spPr>
        <p:txBody>
          <a:bodyPr/>
          <a:lstStyle/>
          <a:p>
            <a:r>
              <a:rPr lang="en-US" dirty="0"/>
              <a:t>Let’s discuss…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EA1B32-0785-44FE-B4E8-1AF9EB6D9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2213441"/>
            <a:ext cx="9001462" cy="3907406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What can artifacts tell us about daily life?</a:t>
            </a:r>
          </a:p>
          <a:p>
            <a:r>
              <a:rPr lang="en-US" sz="5400" dirty="0"/>
              <a:t>***Reward for those who get the most correct!</a:t>
            </a:r>
          </a:p>
          <a:p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7872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515</TotalTime>
  <Words>683</Words>
  <Application>Microsoft Office PowerPoint</Application>
  <PresentationFormat>Widescreen</PresentationFormat>
  <Paragraphs>219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Bookman Old Style</vt:lpstr>
      <vt:lpstr>Rockwell</vt:lpstr>
      <vt:lpstr>Damask</vt:lpstr>
      <vt:lpstr>B5 - Seating Assignments</vt:lpstr>
      <vt:lpstr>B7 - Seating arrangements</vt:lpstr>
      <vt:lpstr>B8 - Seating arrangements</vt:lpstr>
      <vt:lpstr>Journal Write: Analyze this Indus River Valley Artifact</vt:lpstr>
      <vt:lpstr>Indus river valley civilization</vt:lpstr>
      <vt:lpstr>What can artifacts tell us about daily life?</vt:lpstr>
      <vt:lpstr>Activity instructions:</vt:lpstr>
      <vt:lpstr>PowerPoint Presentation</vt:lpstr>
      <vt:lpstr>Let’s discuss…</vt:lpstr>
      <vt:lpstr>Station a</vt:lpstr>
      <vt:lpstr>Station b</vt:lpstr>
      <vt:lpstr>Station c</vt:lpstr>
      <vt:lpstr>Station d</vt:lpstr>
      <vt:lpstr>Station e</vt:lpstr>
      <vt:lpstr>Station f</vt:lpstr>
      <vt:lpstr>Station g</vt:lpstr>
      <vt:lpstr>Station 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Ellsworth</dc:creator>
  <cp:lastModifiedBy>Libby Robertson</cp:lastModifiedBy>
  <cp:revision>33</cp:revision>
  <dcterms:created xsi:type="dcterms:W3CDTF">2020-01-17T02:47:51Z</dcterms:created>
  <dcterms:modified xsi:type="dcterms:W3CDTF">2020-01-22T16:32:53Z</dcterms:modified>
</cp:coreProperties>
</file>