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4" roundtripDataSignature="AMtx7mhcvS6bvDVcMK+lKYUWA+/I9x2Qa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2"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685212"/>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97fa886e3f_0_1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97fa886e3f_0_1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g97fa886e3f_0_117:notes"/>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10</a:t>
            </a:fld>
            <a:endParaRPr sz="14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97fa886e3f_0_1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97fa886e3f_0_1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g97fa886e3f_0_137:notes"/>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11</a:t>
            </a:fld>
            <a:endParaRPr sz="14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6: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12</a:t>
            </a:fld>
            <a:endParaRPr/>
          </a:p>
        </p:txBody>
      </p:sp>
      <p:sp>
        <p:nvSpPr>
          <p:cNvPr id="256" name="Google Shape;256;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7" name="Google Shape;257;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97fa886e3f_0_1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97fa886e3f_0_15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5" name="Google Shape;265;g97fa886e3f_0_151:notes"/>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13</a:t>
            </a:fld>
            <a:endParaRPr sz="14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7: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14</a:t>
            </a:fld>
            <a:endParaRPr/>
          </a:p>
        </p:txBody>
      </p:sp>
      <p:sp>
        <p:nvSpPr>
          <p:cNvPr id="272" name="Google Shape;272;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3" name="Google Shape;273;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97fa886e3f_0_1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97fa886e3f_0_1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g97fa886e3f_0_112:notes"/>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15</a:t>
            </a:fld>
            <a:endParaRPr sz="14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97fa886e3f_0_1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97fa886e3f_0_1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7" name="Google Shape;287;g97fa886e3f_0_129:notes"/>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16</a:t>
            </a:fld>
            <a:endParaRPr sz="14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97fa886e3f_0_1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97fa886e3f_0_1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4" name="Google Shape;294;g97fa886e3f_0_122:notes"/>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17</a:t>
            </a:fld>
            <a:endParaRPr sz="14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1" name="Google Shape;301;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9" name="Google Shape;309;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2: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2</a:t>
            </a:fld>
            <a:endParaRPr/>
          </a:p>
        </p:txBody>
      </p:sp>
      <p:sp>
        <p:nvSpPr>
          <p:cNvPr id="181" name="Google Shape;18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2" name="Google Shape;182;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6" name="Google Shape;316;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2" name="Google Shape;322;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0: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22</a:t>
            </a:fld>
            <a:endParaRPr/>
          </a:p>
        </p:txBody>
      </p:sp>
      <p:sp>
        <p:nvSpPr>
          <p:cNvPr id="330" name="Google Shape;330;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31" name="Google Shape;331;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1: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23</a:t>
            </a:fld>
            <a:endParaRPr/>
          </a:p>
        </p:txBody>
      </p:sp>
      <p:sp>
        <p:nvSpPr>
          <p:cNvPr id="337" name="Google Shape;337;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38" name="Google Shape;338;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5" name="Google Shape;345;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1" name="Google Shape;351;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7" name="Google Shape;357;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15: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27</a:t>
            </a:fld>
            <a:endParaRPr/>
          </a:p>
        </p:txBody>
      </p:sp>
      <p:sp>
        <p:nvSpPr>
          <p:cNvPr id="364" name="Google Shape;364;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65" name="Google Shape;365;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2" name="Google Shape;372;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8" name="Google Shape;378;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3: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3</a:t>
            </a:fld>
            <a:endParaRPr/>
          </a:p>
        </p:txBody>
      </p:sp>
      <p:sp>
        <p:nvSpPr>
          <p:cNvPr id="188" name="Google Shape;188;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9" name="Google Shape;189;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4" name="Google Shape;384;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21: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31</a:t>
            </a:fld>
            <a:endParaRPr/>
          </a:p>
        </p:txBody>
      </p:sp>
      <p:sp>
        <p:nvSpPr>
          <p:cNvPr id="390" name="Google Shape;390;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91" name="Google Shape;391;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22: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32</a:t>
            </a:fld>
            <a:endParaRPr/>
          </a:p>
        </p:txBody>
      </p:sp>
      <p:sp>
        <p:nvSpPr>
          <p:cNvPr id="397" name="Google Shape;397;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98" name="Google Shape;398;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23: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33</a:t>
            </a:fld>
            <a:endParaRPr/>
          </a:p>
        </p:txBody>
      </p:sp>
      <p:sp>
        <p:nvSpPr>
          <p:cNvPr id="406" name="Google Shape;406;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07" name="Google Shape;407;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24: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34</a:t>
            </a:fld>
            <a:endParaRPr/>
          </a:p>
        </p:txBody>
      </p:sp>
      <p:sp>
        <p:nvSpPr>
          <p:cNvPr id="415" name="Google Shape;415;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16" name="Google Shape;416;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4" name="Google Shape;424;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2" name="Google Shape;432;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0" name="Google Shape;440;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8" name="Google Shape;448;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4: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4</a:t>
            </a:fld>
            <a:endParaRPr/>
          </a:p>
        </p:txBody>
      </p:sp>
      <p:sp>
        <p:nvSpPr>
          <p:cNvPr id="197" name="Google Shape;197;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8" name="Google Shape;198;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29: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5</a:t>
            </a:fld>
            <a:endParaRPr/>
          </a:p>
        </p:txBody>
      </p:sp>
      <p:sp>
        <p:nvSpPr>
          <p:cNvPr id="206" name="Google Shape;206;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7" name="Google Shape;207;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97fa886e3f_0_1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97fa886e3f_0_14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g97fa886e3f_0_143:notes"/>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a:t>
            </a:fld>
            <a:endParaRPr sz="14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97fa886e3f_0_10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97fa886e3f_0_10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g97fa886e3f_0_105:notes"/>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a:t>
            </a:fld>
            <a:endParaRPr sz="14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0"/>
        <p:cNvGrpSpPr/>
        <p:nvPr/>
      </p:nvGrpSpPr>
      <p:grpSpPr>
        <a:xfrm>
          <a:off x="0" y="0"/>
          <a:ext cx="0" cy="0"/>
          <a:chOff x="0" y="0"/>
          <a:chExt cx="0" cy="0"/>
        </a:xfrm>
      </p:grpSpPr>
      <p:sp>
        <p:nvSpPr>
          <p:cNvPr id="81" name="Google Shape;81;p32"/>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ctr" anchorCtr="1">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2" name="Google Shape;82;p32"/>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lvl="0" indent="-320040" algn="l">
              <a:spcBef>
                <a:spcPts val="360"/>
              </a:spcBef>
              <a:spcAft>
                <a:spcPts val="0"/>
              </a:spcAft>
              <a:buSzPts val="1440"/>
              <a:buChar char="⮚"/>
              <a:defRPr/>
            </a:lvl1pPr>
            <a:lvl2pPr marL="914400" lvl="1" indent="-285750" algn="l">
              <a:spcBef>
                <a:spcPts val="360"/>
              </a:spcBef>
              <a:spcAft>
                <a:spcPts val="0"/>
              </a:spcAft>
              <a:buSzPts val="900"/>
              <a:buChar char="●"/>
              <a:defRPr/>
            </a:lvl2pPr>
            <a:lvl3pPr marL="1371600" lvl="2" indent="-342900" algn="l">
              <a:spcBef>
                <a:spcPts val="360"/>
              </a:spcBef>
              <a:spcAft>
                <a:spcPts val="0"/>
              </a:spcAft>
              <a:buSzPts val="1800"/>
              <a:buChar char="•"/>
              <a:defRPr/>
            </a:lvl3pPr>
            <a:lvl4pPr marL="1828800" lvl="3" indent="-285750" algn="l">
              <a:spcBef>
                <a:spcPts val="360"/>
              </a:spcBef>
              <a:spcAft>
                <a:spcPts val="0"/>
              </a:spcAft>
              <a:buSzPts val="9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83" name="Google Shape;83;p32"/>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32"/>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32"/>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8"/>
        <p:cNvGrpSpPr/>
        <p:nvPr/>
      </p:nvGrpSpPr>
      <p:grpSpPr>
        <a:xfrm>
          <a:off x="0" y="0"/>
          <a:ext cx="0" cy="0"/>
          <a:chOff x="0" y="0"/>
          <a:chExt cx="0" cy="0"/>
        </a:xfrm>
      </p:grpSpPr>
      <p:sp>
        <p:nvSpPr>
          <p:cNvPr id="139" name="Google Shape;139;p41"/>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1">
            <a:noAutofit/>
          </a:bodyPr>
          <a:lstStyle>
            <a:lvl1pPr lvl="0" algn="ctr">
              <a:spcBef>
                <a:spcPts val="0"/>
              </a:spcBef>
              <a:spcAft>
                <a:spcPts val="0"/>
              </a:spcAft>
              <a:buSzPts val="1400"/>
              <a:buNone/>
              <a:defRPr sz="32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40" name="Google Shape;140;p41"/>
          <p:cNvSpPr>
            <a:spLocks noGrp="1"/>
          </p:cNvSpPr>
          <p:nvPr>
            <p:ph type="pic" idx="2"/>
          </p:nvPr>
        </p:nvSpPr>
        <p:spPr>
          <a:xfrm>
            <a:off x="3887788" y="987425"/>
            <a:ext cx="4629150" cy="4873625"/>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hlink"/>
              </a:buClr>
              <a:buSzPts val="2560"/>
              <a:buFont typeface="Noto Sans Symbols"/>
              <a:buNone/>
              <a:defRPr sz="3200">
                <a:solidFill>
                  <a:schemeClr val="lt1"/>
                </a:solidFill>
                <a:latin typeface="Arial"/>
                <a:ea typeface="Arial"/>
                <a:cs typeface="Arial"/>
                <a:sym typeface="Arial"/>
              </a:defRPr>
            </a:lvl1pPr>
            <a:lvl2pPr marR="0" lvl="1" algn="l" rtl="0">
              <a:spcBef>
                <a:spcPts val="560"/>
              </a:spcBef>
              <a:spcAft>
                <a:spcPts val="0"/>
              </a:spcAft>
              <a:buClr>
                <a:schemeClr val="lt2"/>
              </a:buClr>
              <a:buSzPts val="1400"/>
              <a:buFont typeface="Noto Sans Symbols"/>
              <a:buNone/>
              <a:defRPr sz="2800" b="0" i="0" u="none" strike="noStrike" cap="none">
                <a:solidFill>
                  <a:schemeClr val="lt1"/>
                </a:solidFill>
                <a:latin typeface="Arial"/>
                <a:ea typeface="Arial"/>
                <a:cs typeface="Arial"/>
                <a:sym typeface="Arial"/>
              </a:defRPr>
            </a:lvl2pPr>
            <a:lvl3pPr marR="0" lvl="2" algn="l" rtl="0">
              <a:spcBef>
                <a:spcPts val="480"/>
              </a:spcBef>
              <a:spcAft>
                <a:spcPts val="0"/>
              </a:spcAft>
              <a:buClr>
                <a:schemeClr val="accent2"/>
              </a:buClr>
              <a:buSzPts val="2400"/>
              <a:buFont typeface="Arial"/>
              <a:buNone/>
              <a:defRPr sz="2400" b="0" i="0" u="none" strike="noStrike" cap="none">
                <a:solidFill>
                  <a:schemeClr val="lt1"/>
                </a:solidFill>
                <a:latin typeface="Arial"/>
                <a:ea typeface="Arial"/>
                <a:cs typeface="Arial"/>
                <a:sym typeface="Arial"/>
              </a:defRPr>
            </a:lvl3pPr>
            <a:lvl4pPr marR="0" lvl="3" algn="l" rtl="0">
              <a:spcBef>
                <a:spcPts val="400"/>
              </a:spcBef>
              <a:spcAft>
                <a:spcPts val="0"/>
              </a:spcAft>
              <a:buClr>
                <a:schemeClr val="folHlink"/>
              </a:buClr>
              <a:buSzPts val="1000"/>
              <a:buFont typeface="Noto Sans Symbols"/>
              <a:buNone/>
              <a:defRPr sz="2000" b="0" i="0" u="none" strike="noStrike" cap="none">
                <a:solidFill>
                  <a:schemeClr val="lt1"/>
                </a:solidFill>
                <a:latin typeface="Arial"/>
                <a:ea typeface="Arial"/>
                <a:cs typeface="Arial"/>
                <a:sym typeface="Arial"/>
              </a:defRPr>
            </a:lvl4pPr>
            <a:lvl5pPr marR="0" lvl="4" algn="l" rtl="0">
              <a:spcBef>
                <a:spcPts val="400"/>
              </a:spcBef>
              <a:spcAft>
                <a:spcPts val="0"/>
              </a:spcAft>
              <a:buClr>
                <a:schemeClr val="hlink"/>
              </a:buClr>
              <a:buSzPts val="2000"/>
              <a:buFont typeface="Arial"/>
              <a:buNone/>
              <a:defRPr sz="2000" b="0" i="0" u="none" strike="noStrike" cap="none">
                <a:solidFill>
                  <a:schemeClr val="lt1"/>
                </a:solidFill>
                <a:latin typeface="Arial"/>
                <a:ea typeface="Arial"/>
                <a:cs typeface="Arial"/>
                <a:sym typeface="Arial"/>
              </a:defRPr>
            </a:lvl5pPr>
            <a:lvl6pPr marR="0" lvl="5"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6pPr>
            <a:lvl7pPr marR="0" lvl="6"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7pPr>
            <a:lvl8pPr marR="0" lvl="7"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8pPr>
            <a:lvl9pPr marR="0" lvl="8"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9pPr>
          </a:lstStyle>
          <a:p>
            <a:endParaRPr/>
          </a:p>
        </p:txBody>
      </p:sp>
      <p:sp>
        <p:nvSpPr>
          <p:cNvPr id="141" name="Google Shape;141;p41"/>
          <p:cNvSpPr txBox="1">
            <a:spLocks noGrp="1"/>
          </p:cNvSpPr>
          <p:nvPr>
            <p:ph type="body" idx="1"/>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spcBef>
                <a:spcPts val="320"/>
              </a:spcBef>
              <a:spcAft>
                <a:spcPts val="0"/>
              </a:spcAft>
              <a:buSzPts val="1280"/>
              <a:buNone/>
              <a:defRPr sz="1600"/>
            </a:lvl1pPr>
            <a:lvl2pPr marL="914400" lvl="1" indent="-228600" algn="l">
              <a:spcBef>
                <a:spcPts val="280"/>
              </a:spcBef>
              <a:spcAft>
                <a:spcPts val="0"/>
              </a:spcAft>
              <a:buSzPts val="700"/>
              <a:buNone/>
              <a:defRPr sz="1400"/>
            </a:lvl2pPr>
            <a:lvl3pPr marL="1371600" lvl="2" indent="-228600" algn="l">
              <a:spcBef>
                <a:spcPts val="240"/>
              </a:spcBef>
              <a:spcAft>
                <a:spcPts val="0"/>
              </a:spcAft>
              <a:buSzPts val="1200"/>
              <a:buFont typeface="Arial"/>
              <a:buNone/>
              <a:defRPr sz="1200"/>
            </a:lvl3pPr>
            <a:lvl4pPr marL="1828800" lvl="3" indent="-228600" algn="l">
              <a:spcBef>
                <a:spcPts val="200"/>
              </a:spcBef>
              <a:spcAft>
                <a:spcPts val="0"/>
              </a:spcAft>
              <a:buSzPts val="500"/>
              <a:buNone/>
              <a:defRPr sz="1000"/>
            </a:lvl4pPr>
            <a:lvl5pPr marL="2286000" lvl="4" indent="-228600" algn="l">
              <a:spcBef>
                <a:spcPts val="200"/>
              </a:spcBef>
              <a:spcAft>
                <a:spcPts val="0"/>
              </a:spcAft>
              <a:buSzPts val="1000"/>
              <a:buFont typeface="Arial"/>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142" name="Google Shape;142;p41"/>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41"/>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 name="Google Shape;144;p41"/>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45"/>
        <p:cNvGrpSpPr/>
        <p:nvPr/>
      </p:nvGrpSpPr>
      <p:grpSpPr>
        <a:xfrm>
          <a:off x="0" y="0"/>
          <a:ext cx="0" cy="0"/>
          <a:chOff x="0" y="0"/>
          <a:chExt cx="0" cy="0"/>
        </a:xfrm>
      </p:grpSpPr>
      <p:sp>
        <p:nvSpPr>
          <p:cNvPr id="146" name="Google Shape;146;p42"/>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1">
            <a:noAutofit/>
          </a:bodyPr>
          <a:lstStyle>
            <a:lvl1pPr lvl="0" algn="ctr">
              <a:spcBef>
                <a:spcPts val="0"/>
              </a:spcBef>
              <a:spcAft>
                <a:spcPts val="0"/>
              </a:spcAft>
              <a:buSzPts val="1400"/>
              <a:buNone/>
              <a:defRPr sz="32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47" name="Google Shape;147;p42"/>
          <p:cNvSpPr txBox="1">
            <a:spLocks noGrp="1"/>
          </p:cNvSpPr>
          <p:nvPr>
            <p:ph type="body" idx="1"/>
          </p:nvPr>
        </p:nvSpPr>
        <p:spPr>
          <a:xfrm>
            <a:off x="3887788" y="987425"/>
            <a:ext cx="4629150" cy="4873625"/>
          </a:xfrm>
          <a:prstGeom prst="rect">
            <a:avLst/>
          </a:prstGeom>
          <a:noFill/>
          <a:ln>
            <a:noFill/>
          </a:ln>
        </p:spPr>
        <p:txBody>
          <a:bodyPr spcFirstLastPara="1" wrap="square" lIns="91425" tIns="45700" rIns="91425" bIns="45700" anchor="t" anchorCtr="0">
            <a:noAutofit/>
          </a:bodyPr>
          <a:lstStyle>
            <a:lvl1pPr marL="457200" lvl="0" indent="-391160" algn="l">
              <a:spcBef>
                <a:spcPts val="640"/>
              </a:spcBef>
              <a:spcAft>
                <a:spcPts val="0"/>
              </a:spcAft>
              <a:buSzPts val="2560"/>
              <a:buChar char="⮚"/>
              <a:defRPr sz="3200"/>
            </a:lvl1pPr>
            <a:lvl2pPr marL="914400" lvl="1" indent="-317500" algn="l">
              <a:spcBef>
                <a:spcPts val="560"/>
              </a:spcBef>
              <a:spcAft>
                <a:spcPts val="0"/>
              </a:spcAft>
              <a:buSzPts val="1400"/>
              <a:buChar char="●"/>
              <a:defRPr sz="2800"/>
            </a:lvl2pPr>
            <a:lvl3pPr marL="1371600" lvl="2" indent="-381000" algn="l">
              <a:spcBef>
                <a:spcPts val="480"/>
              </a:spcBef>
              <a:spcAft>
                <a:spcPts val="0"/>
              </a:spcAft>
              <a:buSzPts val="2400"/>
              <a:buFont typeface="Arial"/>
              <a:buChar char="•"/>
              <a:defRPr sz="2400"/>
            </a:lvl3pPr>
            <a:lvl4pPr marL="1828800" lvl="3" indent="-292100" algn="l">
              <a:spcBef>
                <a:spcPts val="400"/>
              </a:spcBef>
              <a:spcAft>
                <a:spcPts val="0"/>
              </a:spcAft>
              <a:buSzPts val="1000"/>
              <a:buChar char="●"/>
              <a:defRPr sz="2000"/>
            </a:lvl4pPr>
            <a:lvl5pPr marL="2286000" lvl="4" indent="-355600" algn="l">
              <a:spcBef>
                <a:spcPts val="400"/>
              </a:spcBef>
              <a:spcAft>
                <a:spcPts val="0"/>
              </a:spcAft>
              <a:buSzPts val="2000"/>
              <a:buFont typeface="Arial"/>
              <a:buChar char="•"/>
              <a:defRPr sz="2000"/>
            </a:lvl5pPr>
            <a:lvl6pPr marL="2743200" lvl="5" indent="-355600" algn="l">
              <a:lnSpc>
                <a:spcPct val="90000"/>
              </a:lnSpc>
              <a:spcBef>
                <a:spcPts val="500"/>
              </a:spcBef>
              <a:spcAft>
                <a:spcPts val="0"/>
              </a:spcAft>
              <a:buClr>
                <a:schemeClr val="lt1"/>
              </a:buClr>
              <a:buSzPts val="2000"/>
              <a:buChar char="•"/>
              <a:defRPr sz="2000"/>
            </a:lvl6pPr>
            <a:lvl7pPr marL="3200400" lvl="6" indent="-355600" algn="l">
              <a:lnSpc>
                <a:spcPct val="90000"/>
              </a:lnSpc>
              <a:spcBef>
                <a:spcPts val="500"/>
              </a:spcBef>
              <a:spcAft>
                <a:spcPts val="0"/>
              </a:spcAft>
              <a:buClr>
                <a:schemeClr val="lt1"/>
              </a:buClr>
              <a:buSzPts val="2000"/>
              <a:buChar char="•"/>
              <a:defRPr sz="2000"/>
            </a:lvl7pPr>
            <a:lvl8pPr marL="3657600" lvl="7" indent="-355600" algn="l">
              <a:lnSpc>
                <a:spcPct val="90000"/>
              </a:lnSpc>
              <a:spcBef>
                <a:spcPts val="500"/>
              </a:spcBef>
              <a:spcAft>
                <a:spcPts val="0"/>
              </a:spcAft>
              <a:buClr>
                <a:schemeClr val="lt1"/>
              </a:buClr>
              <a:buSzPts val="2000"/>
              <a:buChar char="•"/>
              <a:defRPr sz="2000"/>
            </a:lvl8pPr>
            <a:lvl9pPr marL="4114800" lvl="8" indent="-355600" algn="l">
              <a:lnSpc>
                <a:spcPct val="90000"/>
              </a:lnSpc>
              <a:spcBef>
                <a:spcPts val="500"/>
              </a:spcBef>
              <a:spcAft>
                <a:spcPts val="0"/>
              </a:spcAft>
              <a:buClr>
                <a:schemeClr val="lt1"/>
              </a:buClr>
              <a:buSzPts val="2000"/>
              <a:buChar char="•"/>
              <a:defRPr sz="2000"/>
            </a:lvl9pPr>
          </a:lstStyle>
          <a:p>
            <a:endParaRPr/>
          </a:p>
        </p:txBody>
      </p:sp>
      <p:sp>
        <p:nvSpPr>
          <p:cNvPr id="148" name="Google Shape;148;p42"/>
          <p:cNvSpPr txBox="1">
            <a:spLocks noGrp="1"/>
          </p:cNvSpPr>
          <p:nvPr>
            <p:ph type="body" idx="2"/>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spcBef>
                <a:spcPts val="320"/>
              </a:spcBef>
              <a:spcAft>
                <a:spcPts val="0"/>
              </a:spcAft>
              <a:buSzPts val="1280"/>
              <a:buNone/>
              <a:defRPr sz="1600"/>
            </a:lvl1pPr>
            <a:lvl2pPr marL="914400" lvl="1" indent="-228600" algn="l">
              <a:spcBef>
                <a:spcPts val="280"/>
              </a:spcBef>
              <a:spcAft>
                <a:spcPts val="0"/>
              </a:spcAft>
              <a:buSzPts val="700"/>
              <a:buNone/>
              <a:defRPr sz="1400"/>
            </a:lvl2pPr>
            <a:lvl3pPr marL="1371600" lvl="2" indent="-228600" algn="l">
              <a:spcBef>
                <a:spcPts val="240"/>
              </a:spcBef>
              <a:spcAft>
                <a:spcPts val="0"/>
              </a:spcAft>
              <a:buSzPts val="1200"/>
              <a:buFont typeface="Arial"/>
              <a:buNone/>
              <a:defRPr sz="1200"/>
            </a:lvl3pPr>
            <a:lvl4pPr marL="1828800" lvl="3" indent="-228600" algn="l">
              <a:spcBef>
                <a:spcPts val="200"/>
              </a:spcBef>
              <a:spcAft>
                <a:spcPts val="0"/>
              </a:spcAft>
              <a:buSzPts val="500"/>
              <a:buNone/>
              <a:defRPr sz="1000"/>
            </a:lvl4pPr>
            <a:lvl5pPr marL="2286000" lvl="4" indent="-228600" algn="l">
              <a:spcBef>
                <a:spcPts val="200"/>
              </a:spcBef>
              <a:spcAft>
                <a:spcPts val="0"/>
              </a:spcAft>
              <a:buSzPts val="1000"/>
              <a:buFont typeface="Arial"/>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149" name="Google Shape;149;p42"/>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0" name="Google Shape;150;p42"/>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 name="Google Shape;151;p42"/>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2"/>
        <p:cNvGrpSpPr/>
        <p:nvPr/>
      </p:nvGrpSpPr>
      <p:grpSpPr>
        <a:xfrm>
          <a:off x="0" y="0"/>
          <a:ext cx="0" cy="0"/>
          <a:chOff x="0" y="0"/>
          <a:chExt cx="0" cy="0"/>
        </a:xfrm>
      </p:grpSpPr>
      <p:sp>
        <p:nvSpPr>
          <p:cNvPr id="153" name="Google Shape;153;p43"/>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ctr" anchorCtr="1">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54" name="Google Shape;154;p43"/>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p43"/>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6" name="Google Shape;156;p43"/>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57"/>
        <p:cNvGrpSpPr/>
        <p:nvPr/>
      </p:nvGrpSpPr>
      <p:grpSpPr>
        <a:xfrm>
          <a:off x="0" y="0"/>
          <a:ext cx="0" cy="0"/>
          <a:chOff x="0" y="0"/>
          <a:chExt cx="0" cy="0"/>
        </a:xfrm>
      </p:grpSpPr>
      <p:sp>
        <p:nvSpPr>
          <p:cNvPr id="158" name="Google Shape;158;p44"/>
          <p:cNvSpPr txBox="1">
            <a:spLocks noGrp="1"/>
          </p:cNvSpPr>
          <p:nvPr>
            <p:ph type="title"/>
          </p:nvPr>
        </p:nvSpPr>
        <p:spPr>
          <a:xfrm>
            <a:off x="630238" y="365125"/>
            <a:ext cx="7886700" cy="1325563"/>
          </a:xfrm>
          <a:prstGeom prst="rect">
            <a:avLst/>
          </a:prstGeom>
          <a:noFill/>
          <a:ln>
            <a:noFill/>
          </a:ln>
        </p:spPr>
        <p:txBody>
          <a:bodyPr spcFirstLastPara="1" wrap="square" lIns="91425" tIns="45700" rIns="91425" bIns="45700" anchor="ctr" anchorCtr="1">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59" name="Google Shape;159;p44"/>
          <p:cNvSpPr txBox="1">
            <a:spLocks noGrp="1"/>
          </p:cNvSpPr>
          <p:nvPr>
            <p:ph type="body" idx="1"/>
          </p:nvPr>
        </p:nvSpPr>
        <p:spPr>
          <a:xfrm>
            <a:off x="630238" y="1681163"/>
            <a:ext cx="3868737" cy="82391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1920"/>
              <a:buNone/>
              <a:defRPr sz="2400" b="1"/>
            </a:lvl1pPr>
            <a:lvl2pPr marL="914400" lvl="1" indent="-228600" algn="l">
              <a:spcBef>
                <a:spcPts val="400"/>
              </a:spcBef>
              <a:spcAft>
                <a:spcPts val="0"/>
              </a:spcAft>
              <a:buSzPts val="1000"/>
              <a:buNone/>
              <a:defRPr sz="2000" b="1"/>
            </a:lvl2pPr>
            <a:lvl3pPr marL="1371600" lvl="2" indent="-228600" algn="l">
              <a:spcBef>
                <a:spcPts val="360"/>
              </a:spcBef>
              <a:spcAft>
                <a:spcPts val="0"/>
              </a:spcAft>
              <a:buSzPts val="1800"/>
              <a:buFont typeface="Arial"/>
              <a:buNone/>
              <a:defRPr sz="1800" b="1"/>
            </a:lvl3pPr>
            <a:lvl4pPr marL="1828800" lvl="3" indent="-228600" algn="l">
              <a:spcBef>
                <a:spcPts val="320"/>
              </a:spcBef>
              <a:spcAft>
                <a:spcPts val="0"/>
              </a:spcAft>
              <a:buSzPts val="800"/>
              <a:buNone/>
              <a:defRPr sz="1600" b="1"/>
            </a:lvl4pPr>
            <a:lvl5pPr marL="2286000" lvl="4" indent="-228600" algn="l">
              <a:spcBef>
                <a:spcPts val="320"/>
              </a:spcBef>
              <a:spcAft>
                <a:spcPts val="0"/>
              </a:spcAft>
              <a:buSzPts val="1600"/>
              <a:buFont typeface="Arial"/>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160" name="Google Shape;160;p44"/>
          <p:cNvSpPr txBox="1">
            <a:spLocks noGrp="1"/>
          </p:cNvSpPr>
          <p:nvPr>
            <p:ph type="body" idx="2"/>
          </p:nvPr>
        </p:nvSpPr>
        <p:spPr>
          <a:xfrm>
            <a:off x="630238" y="2505075"/>
            <a:ext cx="3868737" cy="3684588"/>
          </a:xfrm>
          <a:prstGeom prst="rect">
            <a:avLst/>
          </a:prstGeom>
          <a:noFill/>
          <a:ln>
            <a:noFill/>
          </a:ln>
        </p:spPr>
        <p:txBody>
          <a:bodyPr spcFirstLastPara="1" wrap="square" lIns="91425" tIns="45700" rIns="91425" bIns="45700" anchor="t" anchorCtr="0">
            <a:noAutofit/>
          </a:bodyPr>
          <a:lstStyle>
            <a:lvl1pPr marL="457200" lvl="0" indent="-320040" algn="l">
              <a:spcBef>
                <a:spcPts val="360"/>
              </a:spcBef>
              <a:spcAft>
                <a:spcPts val="0"/>
              </a:spcAft>
              <a:buSzPts val="1440"/>
              <a:buChar char="⮚"/>
              <a:defRPr/>
            </a:lvl1pPr>
            <a:lvl2pPr marL="914400" lvl="1" indent="-285750" algn="l">
              <a:spcBef>
                <a:spcPts val="360"/>
              </a:spcBef>
              <a:spcAft>
                <a:spcPts val="0"/>
              </a:spcAft>
              <a:buSzPts val="900"/>
              <a:buChar char="●"/>
              <a:defRPr/>
            </a:lvl2pPr>
            <a:lvl3pPr marL="1371600" lvl="2" indent="-342900" algn="l">
              <a:spcBef>
                <a:spcPts val="360"/>
              </a:spcBef>
              <a:spcAft>
                <a:spcPts val="0"/>
              </a:spcAft>
              <a:buSzPts val="1800"/>
              <a:buChar char="•"/>
              <a:defRPr/>
            </a:lvl3pPr>
            <a:lvl4pPr marL="1828800" lvl="3" indent="-285750" algn="l">
              <a:spcBef>
                <a:spcPts val="360"/>
              </a:spcBef>
              <a:spcAft>
                <a:spcPts val="0"/>
              </a:spcAft>
              <a:buSzPts val="9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61" name="Google Shape;161;p44"/>
          <p:cNvSpPr txBox="1">
            <a:spLocks noGrp="1"/>
          </p:cNvSpPr>
          <p:nvPr>
            <p:ph type="body" idx="3"/>
          </p:nvPr>
        </p:nvSpPr>
        <p:spPr>
          <a:xfrm>
            <a:off x="4629150" y="1681163"/>
            <a:ext cx="3887788" cy="82391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1920"/>
              <a:buNone/>
              <a:defRPr sz="2400" b="1"/>
            </a:lvl1pPr>
            <a:lvl2pPr marL="914400" lvl="1" indent="-228600" algn="l">
              <a:spcBef>
                <a:spcPts val="400"/>
              </a:spcBef>
              <a:spcAft>
                <a:spcPts val="0"/>
              </a:spcAft>
              <a:buSzPts val="1000"/>
              <a:buNone/>
              <a:defRPr sz="2000" b="1"/>
            </a:lvl2pPr>
            <a:lvl3pPr marL="1371600" lvl="2" indent="-228600" algn="l">
              <a:spcBef>
                <a:spcPts val="360"/>
              </a:spcBef>
              <a:spcAft>
                <a:spcPts val="0"/>
              </a:spcAft>
              <a:buSzPts val="1800"/>
              <a:buFont typeface="Arial"/>
              <a:buNone/>
              <a:defRPr sz="1800" b="1"/>
            </a:lvl3pPr>
            <a:lvl4pPr marL="1828800" lvl="3" indent="-228600" algn="l">
              <a:spcBef>
                <a:spcPts val="320"/>
              </a:spcBef>
              <a:spcAft>
                <a:spcPts val="0"/>
              </a:spcAft>
              <a:buSzPts val="800"/>
              <a:buNone/>
              <a:defRPr sz="1600" b="1"/>
            </a:lvl4pPr>
            <a:lvl5pPr marL="2286000" lvl="4" indent="-228600" algn="l">
              <a:spcBef>
                <a:spcPts val="320"/>
              </a:spcBef>
              <a:spcAft>
                <a:spcPts val="0"/>
              </a:spcAft>
              <a:buSzPts val="1600"/>
              <a:buFont typeface="Arial"/>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162" name="Google Shape;162;p44"/>
          <p:cNvSpPr txBox="1">
            <a:spLocks noGrp="1"/>
          </p:cNvSpPr>
          <p:nvPr>
            <p:ph type="body" idx="4"/>
          </p:nvPr>
        </p:nvSpPr>
        <p:spPr>
          <a:xfrm>
            <a:off x="4629150" y="2505075"/>
            <a:ext cx="3887788" cy="3684588"/>
          </a:xfrm>
          <a:prstGeom prst="rect">
            <a:avLst/>
          </a:prstGeom>
          <a:noFill/>
          <a:ln>
            <a:noFill/>
          </a:ln>
        </p:spPr>
        <p:txBody>
          <a:bodyPr spcFirstLastPara="1" wrap="square" lIns="91425" tIns="45700" rIns="91425" bIns="45700" anchor="t" anchorCtr="0">
            <a:noAutofit/>
          </a:bodyPr>
          <a:lstStyle>
            <a:lvl1pPr marL="457200" lvl="0" indent="-320040" algn="l">
              <a:spcBef>
                <a:spcPts val="360"/>
              </a:spcBef>
              <a:spcAft>
                <a:spcPts val="0"/>
              </a:spcAft>
              <a:buSzPts val="1440"/>
              <a:buChar char="⮚"/>
              <a:defRPr/>
            </a:lvl1pPr>
            <a:lvl2pPr marL="914400" lvl="1" indent="-285750" algn="l">
              <a:spcBef>
                <a:spcPts val="360"/>
              </a:spcBef>
              <a:spcAft>
                <a:spcPts val="0"/>
              </a:spcAft>
              <a:buSzPts val="900"/>
              <a:buChar char="●"/>
              <a:defRPr/>
            </a:lvl2pPr>
            <a:lvl3pPr marL="1371600" lvl="2" indent="-342900" algn="l">
              <a:spcBef>
                <a:spcPts val="360"/>
              </a:spcBef>
              <a:spcAft>
                <a:spcPts val="0"/>
              </a:spcAft>
              <a:buSzPts val="1800"/>
              <a:buChar char="•"/>
              <a:defRPr/>
            </a:lvl3pPr>
            <a:lvl4pPr marL="1828800" lvl="3" indent="-285750" algn="l">
              <a:spcBef>
                <a:spcPts val="360"/>
              </a:spcBef>
              <a:spcAft>
                <a:spcPts val="0"/>
              </a:spcAft>
              <a:buSzPts val="9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63" name="Google Shape;163;p44"/>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4" name="Google Shape;164;p44"/>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5" name="Google Shape;165;p44"/>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6"/>
        <p:cNvGrpSpPr/>
        <p:nvPr/>
      </p:nvGrpSpPr>
      <p:grpSpPr>
        <a:xfrm>
          <a:off x="0" y="0"/>
          <a:ext cx="0" cy="0"/>
          <a:chOff x="0" y="0"/>
          <a:chExt cx="0" cy="0"/>
        </a:xfrm>
      </p:grpSpPr>
      <p:sp>
        <p:nvSpPr>
          <p:cNvPr id="167" name="Google Shape;167;p45"/>
          <p:cNvSpPr txBox="1">
            <a:spLocks noGrp="1"/>
          </p:cNvSpPr>
          <p:nvPr>
            <p:ph type="title"/>
          </p:nvPr>
        </p:nvSpPr>
        <p:spPr>
          <a:xfrm>
            <a:off x="623888" y="1709738"/>
            <a:ext cx="7886700" cy="2852737"/>
          </a:xfrm>
          <a:prstGeom prst="rect">
            <a:avLst/>
          </a:prstGeom>
          <a:noFill/>
          <a:ln>
            <a:noFill/>
          </a:ln>
        </p:spPr>
        <p:txBody>
          <a:bodyPr spcFirstLastPara="1" wrap="square" lIns="91425" tIns="45700" rIns="91425" bIns="45700" anchor="b" anchorCtr="1">
            <a:noAutofit/>
          </a:bodyPr>
          <a:lstStyle>
            <a:lvl1pPr lvl="0" algn="ctr">
              <a:spcBef>
                <a:spcPts val="0"/>
              </a:spcBef>
              <a:spcAft>
                <a:spcPts val="0"/>
              </a:spcAft>
              <a:buSzPts val="1400"/>
              <a:buNone/>
              <a:defRPr sz="6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68" name="Google Shape;168;p45"/>
          <p:cNvSpPr txBox="1">
            <a:spLocks noGrp="1"/>
          </p:cNvSpPr>
          <p:nvPr>
            <p:ph type="body" idx="1"/>
          </p:nvPr>
        </p:nvSpPr>
        <p:spPr>
          <a:xfrm>
            <a:off x="623888" y="4589463"/>
            <a:ext cx="7886700" cy="1500187"/>
          </a:xfrm>
          <a:prstGeom prst="rect">
            <a:avLst/>
          </a:prstGeom>
          <a:noFill/>
          <a:ln>
            <a:noFill/>
          </a:ln>
        </p:spPr>
        <p:txBody>
          <a:bodyPr spcFirstLastPara="1" wrap="square" lIns="91425" tIns="45700" rIns="91425" bIns="45700" anchor="t" anchorCtr="0">
            <a:noAutofit/>
          </a:bodyPr>
          <a:lstStyle>
            <a:lvl1pPr marL="457200" lvl="0" indent="-228600" algn="l">
              <a:spcBef>
                <a:spcPts val="480"/>
              </a:spcBef>
              <a:spcAft>
                <a:spcPts val="0"/>
              </a:spcAft>
              <a:buSzPts val="1920"/>
              <a:buNone/>
              <a:defRPr sz="2400"/>
            </a:lvl1pPr>
            <a:lvl2pPr marL="914400" lvl="1" indent="-228600" algn="l">
              <a:spcBef>
                <a:spcPts val="400"/>
              </a:spcBef>
              <a:spcAft>
                <a:spcPts val="0"/>
              </a:spcAft>
              <a:buSzPts val="1000"/>
              <a:buNone/>
              <a:defRPr sz="2000"/>
            </a:lvl2pPr>
            <a:lvl3pPr marL="1371600" lvl="2" indent="-228600" algn="l">
              <a:spcBef>
                <a:spcPts val="360"/>
              </a:spcBef>
              <a:spcAft>
                <a:spcPts val="0"/>
              </a:spcAft>
              <a:buSzPts val="1800"/>
              <a:buFont typeface="Arial"/>
              <a:buNone/>
              <a:defRPr sz="1800"/>
            </a:lvl3pPr>
            <a:lvl4pPr marL="1828800" lvl="3" indent="-228600" algn="l">
              <a:spcBef>
                <a:spcPts val="320"/>
              </a:spcBef>
              <a:spcAft>
                <a:spcPts val="0"/>
              </a:spcAft>
              <a:buSzPts val="800"/>
              <a:buNone/>
              <a:defRPr sz="1600"/>
            </a:lvl4pPr>
            <a:lvl5pPr marL="2286000" lvl="4" indent="-228600" algn="l">
              <a:spcBef>
                <a:spcPts val="320"/>
              </a:spcBef>
              <a:spcAft>
                <a:spcPts val="0"/>
              </a:spcAft>
              <a:buSzPts val="1600"/>
              <a:buFont typeface="Arial"/>
              <a:buNone/>
              <a:defRPr sz="1600"/>
            </a:lvl5pPr>
            <a:lvl6pPr marL="2743200" lvl="5" indent="-228600" algn="l">
              <a:lnSpc>
                <a:spcPct val="90000"/>
              </a:lnSpc>
              <a:spcBef>
                <a:spcPts val="500"/>
              </a:spcBef>
              <a:spcAft>
                <a:spcPts val="0"/>
              </a:spcAft>
              <a:buClr>
                <a:schemeClr val="lt1"/>
              </a:buClr>
              <a:buSzPts val="1600"/>
              <a:buNone/>
              <a:defRPr sz="1600"/>
            </a:lvl6pPr>
            <a:lvl7pPr marL="3200400" lvl="6" indent="-228600" algn="l">
              <a:lnSpc>
                <a:spcPct val="90000"/>
              </a:lnSpc>
              <a:spcBef>
                <a:spcPts val="500"/>
              </a:spcBef>
              <a:spcAft>
                <a:spcPts val="0"/>
              </a:spcAft>
              <a:buClr>
                <a:schemeClr val="lt1"/>
              </a:buClr>
              <a:buSzPts val="1600"/>
              <a:buNone/>
              <a:defRPr sz="1600"/>
            </a:lvl7pPr>
            <a:lvl8pPr marL="3657600" lvl="7" indent="-228600" algn="l">
              <a:lnSpc>
                <a:spcPct val="90000"/>
              </a:lnSpc>
              <a:spcBef>
                <a:spcPts val="500"/>
              </a:spcBef>
              <a:spcAft>
                <a:spcPts val="0"/>
              </a:spcAft>
              <a:buClr>
                <a:schemeClr val="lt1"/>
              </a:buClr>
              <a:buSzPts val="1600"/>
              <a:buNone/>
              <a:defRPr sz="1600"/>
            </a:lvl8pPr>
            <a:lvl9pPr marL="4114800" lvl="8" indent="-228600" algn="l">
              <a:lnSpc>
                <a:spcPct val="90000"/>
              </a:lnSpc>
              <a:spcBef>
                <a:spcPts val="500"/>
              </a:spcBef>
              <a:spcAft>
                <a:spcPts val="0"/>
              </a:spcAft>
              <a:buClr>
                <a:schemeClr val="lt1"/>
              </a:buClr>
              <a:buSzPts val="1600"/>
              <a:buNone/>
              <a:defRPr sz="1600"/>
            </a:lvl9pPr>
          </a:lstStyle>
          <a:p>
            <a:endParaRPr/>
          </a:p>
        </p:txBody>
      </p:sp>
      <p:sp>
        <p:nvSpPr>
          <p:cNvPr id="169" name="Google Shape;169;p45"/>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0" name="Google Shape;170;p45"/>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1" name="Google Shape;171;p45"/>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Content and Text" type="objAndTx">
  <p:cSld name="OBJECT_AND_TEXT">
    <p:spTree>
      <p:nvGrpSpPr>
        <p:cNvPr id="1" name="Shape 86"/>
        <p:cNvGrpSpPr/>
        <p:nvPr/>
      </p:nvGrpSpPr>
      <p:grpSpPr>
        <a:xfrm>
          <a:off x="0" y="0"/>
          <a:ext cx="0" cy="0"/>
          <a:chOff x="0" y="0"/>
          <a:chExt cx="0" cy="0"/>
        </a:xfrm>
      </p:grpSpPr>
      <p:sp>
        <p:nvSpPr>
          <p:cNvPr id="87" name="Google Shape;87;p33"/>
          <p:cNvSpPr txBox="1">
            <a:spLocks noGrp="1"/>
          </p:cNvSpPr>
          <p:nvPr>
            <p:ph type="title"/>
          </p:nvPr>
        </p:nvSpPr>
        <p:spPr>
          <a:xfrm>
            <a:off x="457200" y="277813"/>
            <a:ext cx="8229600" cy="1139825"/>
          </a:xfrm>
          <a:prstGeom prst="rect">
            <a:avLst/>
          </a:prstGeom>
          <a:noFill/>
          <a:ln>
            <a:noFill/>
          </a:ln>
        </p:spPr>
        <p:txBody>
          <a:bodyPr spcFirstLastPara="1" wrap="square" lIns="91425" tIns="45700" rIns="91425" bIns="45700" anchor="ctr" anchorCtr="1">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8" name="Google Shape;88;p33"/>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320040" algn="l">
              <a:spcBef>
                <a:spcPts val="360"/>
              </a:spcBef>
              <a:spcAft>
                <a:spcPts val="0"/>
              </a:spcAft>
              <a:buSzPts val="1440"/>
              <a:buChar char="⮚"/>
              <a:defRPr/>
            </a:lvl1pPr>
            <a:lvl2pPr marL="914400" lvl="1" indent="-285750" algn="l">
              <a:spcBef>
                <a:spcPts val="360"/>
              </a:spcBef>
              <a:spcAft>
                <a:spcPts val="0"/>
              </a:spcAft>
              <a:buSzPts val="900"/>
              <a:buChar char="●"/>
              <a:defRPr/>
            </a:lvl2pPr>
            <a:lvl3pPr marL="1371600" lvl="2" indent="-342900" algn="l">
              <a:spcBef>
                <a:spcPts val="360"/>
              </a:spcBef>
              <a:spcAft>
                <a:spcPts val="0"/>
              </a:spcAft>
              <a:buSzPts val="1800"/>
              <a:buChar char="•"/>
              <a:defRPr/>
            </a:lvl3pPr>
            <a:lvl4pPr marL="1828800" lvl="3" indent="-285750" algn="l">
              <a:spcBef>
                <a:spcPts val="360"/>
              </a:spcBef>
              <a:spcAft>
                <a:spcPts val="0"/>
              </a:spcAft>
              <a:buSzPts val="9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89" name="Google Shape;89;p33"/>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320040" algn="l">
              <a:spcBef>
                <a:spcPts val="360"/>
              </a:spcBef>
              <a:spcAft>
                <a:spcPts val="0"/>
              </a:spcAft>
              <a:buSzPts val="1440"/>
              <a:buChar char="⮚"/>
              <a:defRPr/>
            </a:lvl1pPr>
            <a:lvl2pPr marL="914400" lvl="1" indent="-285750" algn="l">
              <a:spcBef>
                <a:spcPts val="360"/>
              </a:spcBef>
              <a:spcAft>
                <a:spcPts val="0"/>
              </a:spcAft>
              <a:buSzPts val="900"/>
              <a:buChar char="●"/>
              <a:defRPr/>
            </a:lvl2pPr>
            <a:lvl3pPr marL="1371600" lvl="2" indent="-342900" algn="l">
              <a:spcBef>
                <a:spcPts val="360"/>
              </a:spcBef>
              <a:spcAft>
                <a:spcPts val="0"/>
              </a:spcAft>
              <a:buSzPts val="1800"/>
              <a:buChar char="•"/>
              <a:defRPr/>
            </a:lvl3pPr>
            <a:lvl4pPr marL="1828800" lvl="3" indent="-285750" algn="l">
              <a:spcBef>
                <a:spcPts val="360"/>
              </a:spcBef>
              <a:spcAft>
                <a:spcPts val="0"/>
              </a:spcAft>
              <a:buSzPts val="9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90" name="Google Shape;90;p33"/>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33"/>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33"/>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93"/>
        <p:cNvGrpSpPr/>
        <p:nvPr/>
      </p:nvGrpSpPr>
      <p:grpSpPr>
        <a:xfrm>
          <a:off x="0" y="0"/>
          <a:ext cx="0" cy="0"/>
          <a:chOff x="0" y="0"/>
          <a:chExt cx="0" cy="0"/>
        </a:xfrm>
      </p:grpSpPr>
      <p:sp>
        <p:nvSpPr>
          <p:cNvPr id="94" name="Google Shape;94;p34"/>
          <p:cNvSpPr txBox="1">
            <a:spLocks noGrp="1"/>
          </p:cNvSpPr>
          <p:nvPr>
            <p:ph type="title"/>
          </p:nvPr>
        </p:nvSpPr>
        <p:spPr>
          <a:xfrm>
            <a:off x="457200" y="277813"/>
            <a:ext cx="8229600" cy="1139825"/>
          </a:xfrm>
          <a:prstGeom prst="rect">
            <a:avLst/>
          </a:prstGeom>
          <a:noFill/>
          <a:ln>
            <a:noFill/>
          </a:ln>
        </p:spPr>
        <p:txBody>
          <a:bodyPr spcFirstLastPara="1" wrap="square" lIns="91425" tIns="45700" rIns="91425" bIns="45700" anchor="ctr" anchorCtr="1">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95" name="Google Shape;95;p34"/>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320040" algn="l">
              <a:spcBef>
                <a:spcPts val="360"/>
              </a:spcBef>
              <a:spcAft>
                <a:spcPts val="0"/>
              </a:spcAft>
              <a:buSzPts val="1440"/>
              <a:buChar char="⮚"/>
              <a:defRPr/>
            </a:lvl1pPr>
            <a:lvl2pPr marL="914400" lvl="1" indent="-285750" algn="l">
              <a:spcBef>
                <a:spcPts val="360"/>
              </a:spcBef>
              <a:spcAft>
                <a:spcPts val="0"/>
              </a:spcAft>
              <a:buSzPts val="900"/>
              <a:buChar char="●"/>
              <a:defRPr/>
            </a:lvl2pPr>
            <a:lvl3pPr marL="1371600" lvl="2" indent="-342900" algn="l">
              <a:spcBef>
                <a:spcPts val="360"/>
              </a:spcBef>
              <a:spcAft>
                <a:spcPts val="0"/>
              </a:spcAft>
              <a:buSzPts val="1800"/>
              <a:buChar char="•"/>
              <a:defRPr/>
            </a:lvl3pPr>
            <a:lvl4pPr marL="1828800" lvl="3" indent="-285750" algn="l">
              <a:spcBef>
                <a:spcPts val="360"/>
              </a:spcBef>
              <a:spcAft>
                <a:spcPts val="0"/>
              </a:spcAft>
              <a:buSzPts val="9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96" name="Google Shape;96;p34"/>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320040" algn="l">
              <a:spcBef>
                <a:spcPts val="360"/>
              </a:spcBef>
              <a:spcAft>
                <a:spcPts val="0"/>
              </a:spcAft>
              <a:buSzPts val="1440"/>
              <a:buChar char="⮚"/>
              <a:defRPr/>
            </a:lvl1pPr>
            <a:lvl2pPr marL="914400" lvl="1" indent="-285750" algn="l">
              <a:spcBef>
                <a:spcPts val="360"/>
              </a:spcBef>
              <a:spcAft>
                <a:spcPts val="0"/>
              </a:spcAft>
              <a:buSzPts val="900"/>
              <a:buChar char="●"/>
              <a:defRPr/>
            </a:lvl2pPr>
            <a:lvl3pPr marL="1371600" lvl="2" indent="-342900" algn="l">
              <a:spcBef>
                <a:spcPts val="360"/>
              </a:spcBef>
              <a:spcAft>
                <a:spcPts val="0"/>
              </a:spcAft>
              <a:buSzPts val="1800"/>
              <a:buChar char="•"/>
              <a:defRPr/>
            </a:lvl3pPr>
            <a:lvl4pPr marL="1828800" lvl="3" indent="-285750" algn="l">
              <a:spcBef>
                <a:spcPts val="360"/>
              </a:spcBef>
              <a:spcAft>
                <a:spcPts val="0"/>
              </a:spcAft>
              <a:buSzPts val="9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97" name="Google Shape;97;p34"/>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34"/>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34"/>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ext over Content" type="txOverObj">
  <p:cSld name="TEXT_OVER_OBJECT">
    <p:spTree>
      <p:nvGrpSpPr>
        <p:cNvPr id="1" name="Shape 100"/>
        <p:cNvGrpSpPr/>
        <p:nvPr/>
      </p:nvGrpSpPr>
      <p:grpSpPr>
        <a:xfrm>
          <a:off x="0" y="0"/>
          <a:ext cx="0" cy="0"/>
          <a:chOff x="0" y="0"/>
          <a:chExt cx="0" cy="0"/>
        </a:xfrm>
      </p:grpSpPr>
      <p:sp>
        <p:nvSpPr>
          <p:cNvPr id="101" name="Google Shape;101;p35"/>
          <p:cNvSpPr txBox="1">
            <a:spLocks noGrp="1"/>
          </p:cNvSpPr>
          <p:nvPr>
            <p:ph type="title"/>
          </p:nvPr>
        </p:nvSpPr>
        <p:spPr>
          <a:xfrm>
            <a:off x="457200" y="277813"/>
            <a:ext cx="8229600" cy="1139825"/>
          </a:xfrm>
          <a:prstGeom prst="rect">
            <a:avLst/>
          </a:prstGeom>
          <a:noFill/>
          <a:ln>
            <a:noFill/>
          </a:ln>
        </p:spPr>
        <p:txBody>
          <a:bodyPr spcFirstLastPara="1" wrap="square" lIns="91425" tIns="45700" rIns="91425" bIns="45700" anchor="ctr" anchorCtr="1">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02" name="Google Shape;102;p35"/>
          <p:cNvSpPr txBox="1">
            <a:spLocks noGrp="1"/>
          </p:cNvSpPr>
          <p:nvPr>
            <p:ph type="body" idx="1"/>
          </p:nvPr>
        </p:nvSpPr>
        <p:spPr>
          <a:xfrm>
            <a:off x="457200" y="1600200"/>
            <a:ext cx="8229600" cy="2185988"/>
          </a:xfrm>
          <a:prstGeom prst="rect">
            <a:avLst/>
          </a:prstGeom>
          <a:noFill/>
          <a:ln>
            <a:noFill/>
          </a:ln>
        </p:spPr>
        <p:txBody>
          <a:bodyPr spcFirstLastPara="1" wrap="square" lIns="91425" tIns="45700" rIns="91425" bIns="45700" anchor="t" anchorCtr="0">
            <a:noAutofit/>
          </a:bodyPr>
          <a:lstStyle>
            <a:lvl1pPr marL="457200" lvl="0" indent="-320040" algn="l">
              <a:spcBef>
                <a:spcPts val="360"/>
              </a:spcBef>
              <a:spcAft>
                <a:spcPts val="0"/>
              </a:spcAft>
              <a:buSzPts val="1440"/>
              <a:buChar char="⮚"/>
              <a:defRPr/>
            </a:lvl1pPr>
            <a:lvl2pPr marL="914400" lvl="1" indent="-285750" algn="l">
              <a:spcBef>
                <a:spcPts val="360"/>
              </a:spcBef>
              <a:spcAft>
                <a:spcPts val="0"/>
              </a:spcAft>
              <a:buSzPts val="900"/>
              <a:buChar char="●"/>
              <a:defRPr/>
            </a:lvl2pPr>
            <a:lvl3pPr marL="1371600" lvl="2" indent="-342900" algn="l">
              <a:spcBef>
                <a:spcPts val="360"/>
              </a:spcBef>
              <a:spcAft>
                <a:spcPts val="0"/>
              </a:spcAft>
              <a:buSzPts val="1800"/>
              <a:buChar char="•"/>
              <a:defRPr/>
            </a:lvl3pPr>
            <a:lvl4pPr marL="1828800" lvl="3" indent="-285750" algn="l">
              <a:spcBef>
                <a:spcPts val="360"/>
              </a:spcBef>
              <a:spcAft>
                <a:spcPts val="0"/>
              </a:spcAft>
              <a:buSzPts val="9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03" name="Google Shape;103;p35"/>
          <p:cNvSpPr txBox="1">
            <a:spLocks noGrp="1"/>
          </p:cNvSpPr>
          <p:nvPr>
            <p:ph type="body" idx="2"/>
          </p:nvPr>
        </p:nvSpPr>
        <p:spPr>
          <a:xfrm>
            <a:off x="457200" y="3938588"/>
            <a:ext cx="8229600" cy="2187575"/>
          </a:xfrm>
          <a:prstGeom prst="rect">
            <a:avLst/>
          </a:prstGeom>
          <a:noFill/>
          <a:ln>
            <a:noFill/>
          </a:ln>
        </p:spPr>
        <p:txBody>
          <a:bodyPr spcFirstLastPara="1" wrap="square" lIns="91425" tIns="45700" rIns="91425" bIns="45700" anchor="t" anchorCtr="0">
            <a:noAutofit/>
          </a:bodyPr>
          <a:lstStyle>
            <a:lvl1pPr marL="457200" lvl="0" indent="-320040" algn="l">
              <a:spcBef>
                <a:spcPts val="360"/>
              </a:spcBef>
              <a:spcAft>
                <a:spcPts val="0"/>
              </a:spcAft>
              <a:buSzPts val="1440"/>
              <a:buChar char="⮚"/>
              <a:defRPr/>
            </a:lvl1pPr>
            <a:lvl2pPr marL="914400" lvl="1" indent="-285750" algn="l">
              <a:spcBef>
                <a:spcPts val="360"/>
              </a:spcBef>
              <a:spcAft>
                <a:spcPts val="0"/>
              </a:spcAft>
              <a:buSzPts val="900"/>
              <a:buChar char="●"/>
              <a:defRPr/>
            </a:lvl2pPr>
            <a:lvl3pPr marL="1371600" lvl="2" indent="-342900" algn="l">
              <a:spcBef>
                <a:spcPts val="360"/>
              </a:spcBef>
              <a:spcAft>
                <a:spcPts val="0"/>
              </a:spcAft>
              <a:buSzPts val="1800"/>
              <a:buChar char="•"/>
              <a:defRPr/>
            </a:lvl3pPr>
            <a:lvl4pPr marL="1828800" lvl="3" indent="-285750" algn="l">
              <a:spcBef>
                <a:spcPts val="360"/>
              </a:spcBef>
              <a:spcAft>
                <a:spcPts val="0"/>
              </a:spcAft>
              <a:buSzPts val="9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04" name="Google Shape;104;p35"/>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35"/>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35"/>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7"/>
        <p:cNvGrpSpPr/>
        <p:nvPr/>
      </p:nvGrpSpPr>
      <p:grpSpPr>
        <a:xfrm>
          <a:off x="0" y="0"/>
          <a:ext cx="0" cy="0"/>
          <a:chOff x="0" y="0"/>
          <a:chExt cx="0" cy="0"/>
        </a:xfrm>
      </p:grpSpPr>
      <p:sp>
        <p:nvSpPr>
          <p:cNvPr id="108" name="Google Shape;108;p36"/>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36"/>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36"/>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1"/>
        <p:cNvGrpSpPr/>
        <p:nvPr/>
      </p:nvGrpSpPr>
      <p:grpSpPr>
        <a:xfrm>
          <a:off x="0" y="0"/>
          <a:ext cx="0" cy="0"/>
          <a:chOff x="0" y="0"/>
          <a:chExt cx="0" cy="0"/>
        </a:xfrm>
      </p:grpSpPr>
      <p:sp>
        <p:nvSpPr>
          <p:cNvPr id="112" name="Google Shape;112;p37"/>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ctr" anchorCtr="1">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13" name="Google Shape;113;p3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320040" algn="l">
              <a:spcBef>
                <a:spcPts val="360"/>
              </a:spcBef>
              <a:spcAft>
                <a:spcPts val="0"/>
              </a:spcAft>
              <a:buSzPts val="1440"/>
              <a:buChar char="⮚"/>
              <a:defRPr/>
            </a:lvl1pPr>
            <a:lvl2pPr marL="914400" lvl="1" indent="-285750" algn="l">
              <a:spcBef>
                <a:spcPts val="360"/>
              </a:spcBef>
              <a:spcAft>
                <a:spcPts val="0"/>
              </a:spcAft>
              <a:buSzPts val="900"/>
              <a:buChar char="●"/>
              <a:defRPr/>
            </a:lvl2pPr>
            <a:lvl3pPr marL="1371600" lvl="2" indent="-342900" algn="l">
              <a:spcBef>
                <a:spcPts val="360"/>
              </a:spcBef>
              <a:spcAft>
                <a:spcPts val="0"/>
              </a:spcAft>
              <a:buSzPts val="1800"/>
              <a:buChar char="•"/>
              <a:defRPr/>
            </a:lvl3pPr>
            <a:lvl4pPr marL="1828800" lvl="3" indent="-285750" algn="l">
              <a:spcBef>
                <a:spcPts val="360"/>
              </a:spcBef>
              <a:spcAft>
                <a:spcPts val="0"/>
              </a:spcAft>
              <a:buSzPts val="9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14" name="Google Shape;114;p3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320040" algn="l">
              <a:spcBef>
                <a:spcPts val="360"/>
              </a:spcBef>
              <a:spcAft>
                <a:spcPts val="0"/>
              </a:spcAft>
              <a:buSzPts val="1440"/>
              <a:buChar char="⮚"/>
              <a:defRPr/>
            </a:lvl1pPr>
            <a:lvl2pPr marL="914400" lvl="1" indent="-285750" algn="l">
              <a:spcBef>
                <a:spcPts val="360"/>
              </a:spcBef>
              <a:spcAft>
                <a:spcPts val="0"/>
              </a:spcAft>
              <a:buSzPts val="900"/>
              <a:buChar char="●"/>
              <a:defRPr/>
            </a:lvl2pPr>
            <a:lvl3pPr marL="1371600" lvl="2" indent="-342900" algn="l">
              <a:spcBef>
                <a:spcPts val="360"/>
              </a:spcBef>
              <a:spcAft>
                <a:spcPts val="0"/>
              </a:spcAft>
              <a:buSzPts val="1800"/>
              <a:buChar char="•"/>
              <a:defRPr/>
            </a:lvl3pPr>
            <a:lvl4pPr marL="1828800" lvl="3" indent="-285750" algn="l">
              <a:spcBef>
                <a:spcPts val="360"/>
              </a:spcBef>
              <a:spcAft>
                <a:spcPts val="0"/>
              </a:spcAft>
              <a:buSzPts val="9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15" name="Google Shape;115;p37"/>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37"/>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37"/>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Text, and 2 Content" type="txAndTwoObj">
  <p:cSld name="TEXT_AND_TWO_OBJECTS">
    <p:spTree>
      <p:nvGrpSpPr>
        <p:cNvPr id="1" name="Shape 118"/>
        <p:cNvGrpSpPr/>
        <p:nvPr/>
      </p:nvGrpSpPr>
      <p:grpSpPr>
        <a:xfrm>
          <a:off x="0" y="0"/>
          <a:ext cx="0" cy="0"/>
          <a:chOff x="0" y="0"/>
          <a:chExt cx="0" cy="0"/>
        </a:xfrm>
      </p:grpSpPr>
      <p:sp>
        <p:nvSpPr>
          <p:cNvPr id="119" name="Google Shape;119;p38"/>
          <p:cNvSpPr txBox="1">
            <a:spLocks noGrp="1"/>
          </p:cNvSpPr>
          <p:nvPr>
            <p:ph type="title"/>
          </p:nvPr>
        </p:nvSpPr>
        <p:spPr>
          <a:xfrm>
            <a:off x="457200" y="277813"/>
            <a:ext cx="8229600" cy="1139825"/>
          </a:xfrm>
          <a:prstGeom prst="rect">
            <a:avLst/>
          </a:prstGeom>
          <a:noFill/>
          <a:ln>
            <a:noFill/>
          </a:ln>
        </p:spPr>
        <p:txBody>
          <a:bodyPr spcFirstLastPara="1" wrap="square" lIns="91425" tIns="45700" rIns="91425" bIns="45700" anchor="ctr" anchorCtr="1">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20" name="Google Shape;120;p3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320040" algn="l">
              <a:spcBef>
                <a:spcPts val="360"/>
              </a:spcBef>
              <a:spcAft>
                <a:spcPts val="0"/>
              </a:spcAft>
              <a:buSzPts val="1440"/>
              <a:buChar char="⮚"/>
              <a:defRPr/>
            </a:lvl1pPr>
            <a:lvl2pPr marL="914400" lvl="1" indent="-285750" algn="l">
              <a:spcBef>
                <a:spcPts val="360"/>
              </a:spcBef>
              <a:spcAft>
                <a:spcPts val="0"/>
              </a:spcAft>
              <a:buSzPts val="900"/>
              <a:buChar char="●"/>
              <a:defRPr/>
            </a:lvl2pPr>
            <a:lvl3pPr marL="1371600" lvl="2" indent="-342900" algn="l">
              <a:spcBef>
                <a:spcPts val="360"/>
              </a:spcBef>
              <a:spcAft>
                <a:spcPts val="0"/>
              </a:spcAft>
              <a:buSzPts val="1800"/>
              <a:buChar char="•"/>
              <a:defRPr/>
            </a:lvl3pPr>
            <a:lvl4pPr marL="1828800" lvl="3" indent="-285750" algn="l">
              <a:spcBef>
                <a:spcPts val="360"/>
              </a:spcBef>
              <a:spcAft>
                <a:spcPts val="0"/>
              </a:spcAft>
              <a:buSzPts val="9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21" name="Google Shape;121;p38"/>
          <p:cNvSpPr txBox="1">
            <a:spLocks noGrp="1"/>
          </p:cNvSpPr>
          <p:nvPr>
            <p:ph type="body" idx="2"/>
          </p:nvPr>
        </p:nvSpPr>
        <p:spPr>
          <a:xfrm>
            <a:off x="4648200" y="1600200"/>
            <a:ext cx="4038600" cy="2185988"/>
          </a:xfrm>
          <a:prstGeom prst="rect">
            <a:avLst/>
          </a:prstGeom>
          <a:noFill/>
          <a:ln>
            <a:noFill/>
          </a:ln>
        </p:spPr>
        <p:txBody>
          <a:bodyPr spcFirstLastPara="1" wrap="square" lIns="91425" tIns="45700" rIns="91425" bIns="45700" anchor="t" anchorCtr="0">
            <a:noAutofit/>
          </a:bodyPr>
          <a:lstStyle>
            <a:lvl1pPr marL="457200" lvl="0" indent="-320040" algn="l">
              <a:spcBef>
                <a:spcPts val="360"/>
              </a:spcBef>
              <a:spcAft>
                <a:spcPts val="0"/>
              </a:spcAft>
              <a:buSzPts val="1440"/>
              <a:buChar char="⮚"/>
              <a:defRPr/>
            </a:lvl1pPr>
            <a:lvl2pPr marL="914400" lvl="1" indent="-285750" algn="l">
              <a:spcBef>
                <a:spcPts val="360"/>
              </a:spcBef>
              <a:spcAft>
                <a:spcPts val="0"/>
              </a:spcAft>
              <a:buSzPts val="900"/>
              <a:buChar char="●"/>
              <a:defRPr/>
            </a:lvl2pPr>
            <a:lvl3pPr marL="1371600" lvl="2" indent="-342900" algn="l">
              <a:spcBef>
                <a:spcPts val="360"/>
              </a:spcBef>
              <a:spcAft>
                <a:spcPts val="0"/>
              </a:spcAft>
              <a:buSzPts val="1800"/>
              <a:buChar char="•"/>
              <a:defRPr/>
            </a:lvl3pPr>
            <a:lvl4pPr marL="1828800" lvl="3" indent="-285750" algn="l">
              <a:spcBef>
                <a:spcPts val="360"/>
              </a:spcBef>
              <a:spcAft>
                <a:spcPts val="0"/>
              </a:spcAft>
              <a:buSzPts val="9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22" name="Google Shape;122;p38"/>
          <p:cNvSpPr txBox="1">
            <a:spLocks noGrp="1"/>
          </p:cNvSpPr>
          <p:nvPr>
            <p:ph type="body" idx="3"/>
          </p:nvPr>
        </p:nvSpPr>
        <p:spPr>
          <a:xfrm>
            <a:off x="4648200" y="3938588"/>
            <a:ext cx="4038600" cy="2187575"/>
          </a:xfrm>
          <a:prstGeom prst="rect">
            <a:avLst/>
          </a:prstGeom>
          <a:noFill/>
          <a:ln>
            <a:noFill/>
          </a:ln>
        </p:spPr>
        <p:txBody>
          <a:bodyPr spcFirstLastPara="1" wrap="square" lIns="91425" tIns="45700" rIns="91425" bIns="45700" anchor="t" anchorCtr="0">
            <a:noAutofit/>
          </a:bodyPr>
          <a:lstStyle>
            <a:lvl1pPr marL="457200" lvl="0" indent="-320040" algn="l">
              <a:spcBef>
                <a:spcPts val="360"/>
              </a:spcBef>
              <a:spcAft>
                <a:spcPts val="0"/>
              </a:spcAft>
              <a:buSzPts val="1440"/>
              <a:buChar char="⮚"/>
              <a:defRPr/>
            </a:lvl1pPr>
            <a:lvl2pPr marL="914400" lvl="1" indent="-285750" algn="l">
              <a:spcBef>
                <a:spcPts val="360"/>
              </a:spcBef>
              <a:spcAft>
                <a:spcPts val="0"/>
              </a:spcAft>
              <a:buSzPts val="900"/>
              <a:buChar char="●"/>
              <a:defRPr/>
            </a:lvl2pPr>
            <a:lvl3pPr marL="1371600" lvl="2" indent="-342900" algn="l">
              <a:spcBef>
                <a:spcPts val="360"/>
              </a:spcBef>
              <a:spcAft>
                <a:spcPts val="0"/>
              </a:spcAft>
              <a:buSzPts val="1800"/>
              <a:buChar char="•"/>
              <a:defRPr/>
            </a:lvl3pPr>
            <a:lvl4pPr marL="1828800" lvl="3" indent="-285750" algn="l">
              <a:spcBef>
                <a:spcPts val="360"/>
              </a:spcBef>
              <a:spcAft>
                <a:spcPts val="0"/>
              </a:spcAft>
              <a:buSzPts val="9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23" name="Google Shape;123;p38"/>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38"/>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38"/>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6"/>
        <p:cNvGrpSpPr/>
        <p:nvPr/>
      </p:nvGrpSpPr>
      <p:grpSpPr>
        <a:xfrm>
          <a:off x="0" y="0"/>
          <a:ext cx="0" cy="0"/>
          <a:chOff x="0" y="0"/>
          <a:chExt cx="0" cy="0"/>
        </a:xfrm>
      </p:grpSpPr>
      <p:sp>
        <p:nvSpPr>
          <p:cNvPr id="127" name="Google Shape;127;p39"/>
          <p:cNvSpPr txBox="1">
            <a:spLocks noGrp="1"/>
          </p:cNvSpPr>
          <p:nvPr>
            <p:ph type="title"/>
          </p:nvPr>
        </p:nvSpPr>
        <p:spPr>
          <a:xfrm rot="5400000">
            <a:off x="4733925" y="2173288"/>
            <a:ext cx="5848350" cy="2057400"/>
          </a:xfrm>
          <a:prstGeom prst="rect">
            <a:avLst/>
          </a:prstGeom>
          <a:noFill/>
          <a:ln>
            <a:noFill/>
          </a:ln>
        </p:spPr>
        <p:txBody>
          <a:bodyPr spcFirstLastPara="1" wrap="square" lIns="91425" tIns="45700" rIns="91425" bIns="45700" anchor="ctr" anchorCtr="1">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28" name="Google Shape;128;p39"/>
          <p:cNvSpPr txBox="1">
            <a:spLocks noGrp="1"/>
          </p:cNvSpPr>
          <p:nvPr>
            <p:ph type="body" idx="1"/>
          </p:nvPr>
        </p:nvSpPr>
        <p:spPr>
          <a:xfrm rot="5400000">
            <a:off x="542925" y="192088"/>
            <a:ext cx="5848350" cy="6019800"/>
          </a:xfrm>
          <a:prstGeom prst="rect">
            <a:avLst/>
          </a:prstGeom>
          <a:noFill/>
          <a:ln>
            <a:noFill/>
          </a:ln>
        </p:spPr>
        <p:txBody>
          <a:bodyPr spcFirstLastPara="1" wrap="square" lIns="91425" tIns="45700" rIns="91425" bIns="45700" anchor="t" anchorCtr="0">
            <a:noAutofit/>
          </a:bodyPr>
          <a:lstStyle>
            <a:lvl1pPr marL="457200" lvl="0" indent="-320040" algn="l">
              <a:spcBef>
                <a:spcPts val="360"/>
              </a:spcBef>
              <a:spcAft>
                <a:spcPts val="0"/>
              </a:spcAft>
              <a:buSzPts val="1440"/>
              <a:buChar char="⮚"/>
              <a:defRPr/>
            </a:lvl1pPr>
            <a:lvl2pPr marL="914400" lvl="1" indent="-285750" algn="l">
              <a:spcBef>
                <a:spcPts val="360"/>
              </a:spcBef>
              <a:spcAft>
                <a:spcPts val="0"/>
              </a:spcAft>
              <a:buSzPts val="900"/>
              <a:buChar char="●"/>
              <a:defRPr/>
            </a:lvl2pPr>
            <a:lvl3pPr marL="1371600" lvl="2" indent="-342900" algn="l">
              <a:spcBef>
                <a:spcPts val="360"/>
              </a:spcBef>
              <a:spcAft>
                <a:spcPts val="0"/>
              </a:spcAft>
              <a:buSzPts val="1800"/>
              <a:buChar char="•"/>
              <a:defRPr/>
            </a:lvl3pPr>
            <a:lvl4pPr marL="1828800" lvl="3" indent="-285750" algn="l">
              <a:spcBef>
                <a:spcPts val="360"/>
              </a:spcBef>
              <a:spcAft>
                <a:spcPts val="0"/>
              </a:spcAft>
              <a:buSzPts val="9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29" name="Google Shape;129;p39"/>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39"/>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39"/>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2"/>
        <p:cNvGrpSpPr/>
        <p:nvPr/>
      </p:nvGrpSpPr>
      <p:grpSpPr>
        <a:xfrm>
          <a:off x="0" y="0"/>
          <a:ext cx="0" cy="0"/>
          <a:chOff x="0" y="0"/>
          <a:chExt cx="0" cy="0"/>
        </a:xfrm>
      </p:grpSpPr>
      <p:sp>
        <p:nvSpPr>
          <p:cNvPr id="133" name="Google Shape;133;p40"/>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ctr" anchorCtr="1">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34" name="Google Shape;134;p40"/>
          <p:cNvSpPr txBox="1">
            <a:spLocks noGrp="1"/>
          </p:cNvSpPr>
          <p:nvPr>
            <p:ph type="body" idx="1"/>
          </p:nvPr>
        </p:nvSpPr>
        <p:spPr>
          <a:xfrm rot="5400000">
            <a:off x="2309019" y="-251619"/>
            <a:ext cx="4525962" cy="8229600"/>
          </a:xfrm>
          <a:prstGeom prst="rect">
            <a:avLst/>
          </a:prstGeom>
          <a:noFill/>
          <a:ln>
            <a:noFill/>
          </a:ln>
        </p:spPr>
        <p:txBody>
          <a:bodyPr spcFirstLastPara="1" wrap="square" lIns="91425" tIns="45700" rIns="91425" bIns="45700" anchor="t" anchorCtr="0">
            <a:noAutofit/>
          </a:bodyPr>
          <a:lstStyle>
            <a:lvl1pPr marL="457200" lvl="0" indent="-320040" algn="l">
              <a:spcBef>
                <a:spcPts val="360"/>
              </a:spcBef>
              <a:spcAft>
                <a:spcPts val="0"/>
              </a:spcAft>
              <a:buSzPts val="1440"/>
              <a:buChar char="⮚"/>
              <a:defRPr/>
            </a:lvl1pPr>
            <a:lvl2pPr marL="914400" lvl="1" indent="-285750" algn="l">
              <a:spcBef>
                <a:spcPts val="360"/>
              </a:spcBef>
              <a:spcAft>
                <a:spcPts val="0"/>
              </a:spcAft>
              <a:buSzPts val="900"/>
              <a:buChar char="●"/>
              <a:defRPr/>
            </a:lvl2pPr>
            <a:lvl3pPr marL="1371600" lvl="2" indent="-342900" algn="l">
              <a:spcBef>
                <a:spcPts val="360"/>
              </a:spcBef>
              <a:spcAft>
                <a:spcPts val="0"/>
              </a:spcAft>
              <a:buSzPts val="1800"/>
              <a:buChar char="•"/>
              <a:defRPr/>
            </a:lvl3pPr>
            <a:lvl4pPr marL="1828800" lvl="3" indent="-285750" algn="l">
              <a:spcBef>
                <a:spcPts val="360"/>
              </a:spcBef>
              <a:spcAft>
                <a:spcPts val="0"/>
              </a:spcAft>
              <a:buSzPts val="9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35" name="Google Shape;135;p40"/>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40"/>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40"/>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
        <p:cNvGrpSpPr/>
        <p:nvPr/>
      </p:nvGrpSpPr>
      <p:grpSpPr>
        <a:xfrm>
          <a:off x="0" y="0"/>
          <a:ext cx="0" cy="0"/>
          <a:chOff x="0" y="0"/>
          <a:chExt cx="0" cy="0"/>
        </a:xfrm>
      </p:grpSpPr>
      <p:sp>
        <p:nvSpPr>
          <p:cNvPr id="10" name="Google Shape;10;p31"/>
          <p:cNvSpPr/>
          <p:nvPr/>
        </p:nvSpPr>
        <p:spPr>
          <a:xfrm>
            <a:off x="6627812" y="6429375"/>
            <a:ext cx="285750" cy="209550"/>
          </a:xfrm>
          <a:custGeom>
            <a:avLst/>
            <a:gdLst/>
            <a:ahLst/>
            <a:cxnLst/>
            <a:rect l="l" t="t" r="r" b="b"/>
            <a:pathLst>
              <a:path w="179" h="132" extrusionOk="0">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a:gsLst>
              <a:gs pos="0">
                <a:schemeClr val="accent2"/>
              </a:gs>
              <a:gs pos="100000">
                <a:srgbClr val="0077C8"/>
              </a:gs>
            </a:gsLst>
            <a:lin ang="189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grpSp>
        <p:nvGrpSpPr>
          <p:cNvPr id="11" name="Google Shape;11;p31"/>
          <p:cNvGrpSpPr/>
          <p:nvPr/>
        </p:nvGrpSpPr>
        <p:grpSpPr>
          <a:xfrm>
            <a:off x="3175" y="4267200"/>
            <a:ext cx="9140825" cy="2590800"/>
            <a:chOff x="2" y="2688"/>
            <a:chExt cx="5758" cy="1632"/>
          </a:xfrm>
        </p:grpSpPr>
        <p:sp>
          <p:nvSpPr>
            <p:cNvPr id="12" name="Google Shape;12;p31"/>
            <p:cNvSpPr/>
            <p:nvPr/>
          </p:nvSpPr>
          <p:spPr>
            <a:xfrm>
              <a:off x="2" y="2688"/>
              <a:ext cx="5758" cy="1632"/>
            </a:xfrm>
            <a:custGeom>
              <a:avLst/>
              <a:gdLst/>
              <a:ahLst/>
              <a:cxnLst/>
              <a:rect l="l" t="t" r="r" b="b"/>
              <a:pathLst>
                <a:path w="5740" h="4316" extrusionOk="0">
                  <a:moveTo>
                    <a:pt x="5740" y="4316"/>
                  </a:moveTo>
                  <a:lnTo>
                    <a:pt x="0" y="4316"/>
                  </a:lnTo>
                  <a:lnTo>
                    <a:pt x="0" y="0"/>
                  </a:lnTo>
                  <a:lnTo>
                    <a:pt x="5740" y="0"/>
                  </a:lnTo>
                  <a:lnTo>
                    <a:pt x="5740" y="4316"/>
                  </a:lnTo>
                  <a:close/>
                </a:path>
              </a:pathLst>
            </a:custGeom>
            <a:gradFill>
              <a:gsLst>
                <a:gs pos="0">
                  <a:schemeClr val="dk2"/>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grpSp>
          <p:nvGrpSpPr>
            <p:cNvPr id="13" name="Google Shape;13;p31"/>
            <p:cNvGrpSpPr/>
            <p:nvPr/>
          </p:nvGrpSpPr>
          <p:grpSpPr>
            <a:xfrm>
              <a:off x="3528" y="3715"/>
              <a:ext cx="792" cy="521"/>
              <a:chOff x="3527" y="3715"/>
              <a:chExt cx="792" cy="521"/>
            </a:xfrm>
          </p:grpSpPr>
          <p:sp>
            <p:nvSpPr>
              <p:cNvPr id="14" name="Google Shape;14;p31"/>
              <p:cNvSpPr/>
              <p:nvPr/>
            </p:nvSpPr>
            <p:spPr>
              <a:xfrm>
                <a:off x="3686" y="3810"/>
                <a:ext cx="532" cy="327"/>
              </a:xfrm>
              <a:prstGeom prst="ellipse">
                <a:avLst/>
              </a:prstGeom>
              <a:gradFill>
                <a:gsLst>
                  <a:gs pos="0">
                    <a:schemeClr val="accent2"/>
                  </a:gs>
                  <a:gs pos="100000">
                    <a:srgbClr val="007CCF"/>
                  </a:gs>
                </a:gsLst>
                <a:path path="circle">
                  <a:fillToRect l="50000" t="50000" r="50000" b="50000"/>
                </a:path>
                <a:tileRect/>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15" name="Google Shape;15;p31"/>
              <p:cNvSpPr/>
              <p:nvPr/>
            </p:nvSpPr>
            <p:spPr>
              <a:xfrm>
                <a:off x="3726" y="3840"/>
                <a:ext cx="452" cy="275"/>
              </a:xfrm>
              <a:prstGeom prst="ellipse">
                <a:avLst/>
              </a:prstGeom>
              <a:gradFill>
                <a:gsLst>
                  <a:gs pos="0">
                    <a:srgbClr val="007CCF"/>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16" name="Google Shape;16;p31"/>
              <p:cNvSpPr/>
              <p:nvPr/>
            </p:nvSpPr>
            <p:spPr>
              <a:xfrm>
                <a:off x="3782" y="3872"/>
                <a:ext cx="344" cy="207"/>
              </a:xfrm>
              <a:prstGeom prst="ellipse">
                <a:avLst/>
              </a:prstGeom>
              <a:gradFill>
                <a:gsLst>
                  <a:gs pos="0">
                    <a:schemeClr val="accent2"/>
                  </a:gs>
                  <a:gs pos="100000">
                    <a:srgbClr val="0080D7"/>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17" name="Google Shape;17;p31"/>
              <p:cNvSpPr/>
              <p:nvPr/>
            </p:nvSpPr>
            <p:spPr>
              <a:xfrm>
                <a:off x="3822" y="3896"/>
                <a:ext cx="262" cy="159"/>
              </a:xfrm>
              <a:prstGeom prst="ellipse">
                <a:avLst/>
              </a:prstGeom>
              <a:gradFill>
                <a:gsLst>
                  <a:gs pos="0">
                    <a:srgbClr val="0084DD"/>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18" name="Google Shape;18;p31"/>
              <p:cNvSpPr/>
              <p:nvPr/>
            </p:nvSpPr>
            <p:spPr>
              <a:xfrm>
                <a:off x="3856" y="3922"/>
                <a:ext cx="192" cy="107"/>
              </a:xfrm>
              <a:prstGeom prst="ellipse">
                <a:avLst/>
              </a:prstGeom>
              <a:gradFill>
                <a:gsLst>
                  <a:gs pos="0">
                    <a:schemeClr val="accent2"/>
                  </a:gs>
                  <a:gs pos="100000">
                    <a:srgbClr val="0080D7"/>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19" name="Google Shape;19;p31"/>
              <p:cNvSpPr/>
              <p:nvPr/>
            </p:nvSpPr>
            <p:spPr>
              <a:xfrm>
                <a:off x="3575" y="3715"/>
                <a:ext cx="383" cy="161"/>
              </a:xfrm>
              <a:custGeom>
                <a:avLst/>
                <a:gdLst/>
                <a:ahLst/>
                <a:cxnLst/>
                <a:rect l="l" t="t" r="r" b="b"/>
                <a:pathLst>
                  <a:path w="382" h="161" extrusionOk="0">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a:gsLst>
                  <a:gs pos="0">
                    <a:srgbClr val="0080D7"/>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20" name="Google Shape;20;p31"/>
              <p:cNvSpPr/>
              <p:nvPr/>
            </p:nvSpPr>
            <p:spPr>
              <a:xfrm>
                <a:off x="3695" y="4170"/>
                <a:ext cx="444" cy="66"/>
              </a:xfrm>
              <a:custGeom>
                <a:avLst/>
                <a:gdLst/>
                <a:ahLst/>
                <a:cxnLst/>
                <a:rect l="l" t="t" r="r" b="b"/>
                <a:pathLst>
                  <a:path w="443" h="66" extrusionOk="0">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a:gsLst>
                  <a:gs pos="0">
                    <a:srgbClr val="0073C1"/>
                  </a:gs>
                  <a:gs pos="100000">
                    <a:schemeClr val="accent2"/>
                  </a:gs>
                </a:gsLst>
                <a:lin ang="189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21" name="Google Shape;21;p31"/>
              <p:cNvSpPr/>
              <p:nvPr/>
            </p:nvSpPr>
            <p:spPr>
              <a:xfrm>
                <a:off x="3527" y="3906"/>
                <a:ext cx="89" cy="216"/>
              </a:xfrm>
              <a:custGeom>
                <a:avLst/>
                <a:gdLst/>
                <a:ahLst/>
                <a:cxnLst/>
                <a:rect l="l" t="t" r="r" b="b"/>
                <a:pathLst>
                  <a:path w="89" h="216" extrusionOk="0">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a:gsLst>
                  <a:gs pos="0">
                    <a:schemeClr val="accent2"/>
                  </a:gs>
                  <a:gs pos="100000">
                    <a:srgbClr val="0077C8"/>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22" name="Google Shape;22;p31"/>
              <p:cNvSpPr/>
              <p:nvPr/>
            </p:nvSpPr>
            <p:spPr>
              <a:xfrm>
                <a:off x="3569" y="3745"/>
                <a:ext cx="750" cy="461"/>
              </a:xfrm>
              <a:custGeom>
                <a:avLst/>
                <a:gdLst/>
                <a:ahLst/>
                <a:cxnLst/>
                <a:rect l="l" t="t" r="r" b="b"/>
                <a:pathLst>
                  <a:path w="747" h="461" extrusionOk="0">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a:gsLst>
                  <a:gs pos="0">
                    <a:schemeClr val="accent2"/>
                  </a:gs>
                  <a:gs pos="100000">
                    <a:srgbClr val="007CCF"/>
                  </a:gs>
                </a:gsLst>
                <a:path path="circle">
                  <a:fillToRect l="50000" t="50000" r="50000" b="50000"/>
                </a:path>
                <a:tileRect/>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23" name="Google Shape;23;p31"/>
              <p:cNvSpPr/>
              <p:nvPr/>
            </p:nvSpPr>
            <p:spPr>
              <a:xfrm>
                <a:off x="4037" y="3721"/>
                <a:ext cx="96" cy="30"/>
              </a:xfrm>
              <a:custGeom>
                <a:avLst/>
                <a:gdLst/>
                <a:ahLst/>
                <a:cxnLst/>
                <a:rect l="l" t="t" r="r" b="b"/>
                <a:pathLst>
                  <a:path w="96" h="30" extrusionOk="0">
                    <a:moveTo>
                      <a:pt x="0" y="0"/>
                    </a:moveTo>
                    <a:lnTo>
                      <a:pt x="0" y="12"/>
                    </a:lnTo>
                    <a:lnTo>
                      <a:pt x="48" y="18"/>
                    </a:lnTo>
                    <a:lnTo>
                      <a:pt x="96" y="30"/>
                    </a:lnTo>
                    <a:lnTo>
                      <a:pt x="96" y="24"/>
                    </a:lnTo>
                    <a:lnTo>
                      <a:pt x="96" y="18"/>
                    </a:lnTo>
                    <a:lnTo>
                      <a:pt x="48" y="12"/>
                    </a:lnTo>
                    <a:lnTo>
                      <a:pt x="0" y="0"/>
                    </a:lnTo>
                    <a:lnTo>
                      <a:pt x="0" y="0"/>
                    </a:lnTo>
                    <a:close/>
                  </a:path>
                </a:pathLst>
              </a:custGeom>
              <a:gradFill>
                <a:gsLst>
                  <a:gs pos="0">
                    <a:schemeClr val="accent2"/>
                  </a:gs>
                  <a:gs pos="100000">
                    <a:srgbClr val="0077C8"/>
                  </a:gs>
                </a:gsLst>
                <a:lin ang="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24" name="Google Shape;24;p31"/>
              <p:cNvSpPr/>
              <p:nvPr/>
            </p:nvSpPr>
            <p:spPr>
              <a:xfrm>
                <a:off x="3910" y="3948"/>
                <a:ext cx="84" cy="53"/>
              </a:xfrm>
              <a:prstGeom prst="ellipse">
                <a:avLst/>
              </a:prstGeom>
              <a:gradFill>
                <a:gsLst>
                  <a:gs pos="0">
                    <a:srgbClr val="0080D7"/>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grpSp>
        <p:grpSp>
          <p:nvGrpSpPr>
            <p:cNvPr id="25" name="Google Shape;25;p31"/>
            <p:cNvGrpSpPr/>
            <p:nvPr/>
          </p:nvGrpSpPr>
          <p:grpSpPr>
            <a:xfrm>
              <a:off x="1776" y="3631"/>
              <a:ext cx="1626" cy="683"/>
              <a:chOff x="1776" y="3631"/>
              <a:chExt cx="1626" cy="683"/>
            </a:xfrm>
          </p:grpSpPr>
          <p:sp>
            <p:nvSpPr>
              <p:cNvPr id="26" name="Google Shape;26;p31"/>
              <p:cNvSpPr/>
              <p:nvPr/>
            </p:nvSpPr>
            <p:spPr>
              <a:xfrm>
                <a:off x="2268" y="3934"/>
                <a:ext cx="638" cy="377"/>
              </a:xfrm>
              <a:prstGeom prst="ellipse">
                <a:avLst/>
              </a:prstGeom>
              <a:gradFill>
                <a:gsLst>
                  <a:gs pos="0">
                    <a:srgbClr val="0077C8"/>
                  </a:gs>
                  <a:gs pos="100000">
                    <a:schemeClr val="accent2"/>
                  </a:gs>
                </a:gsLst>
                <a:lin ang="27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27" name="Google Shape;27;p31"/>
              <p:cNvSpPr/>
              <p:nvPr/>
            </p:nvSpPr>
            <p:spPr>
              <a:xfrm>
                <a:off x="2314" y="3958"/>
                <a:ext cx="543" cy="332"/>
              </a:xfrm>
              <a:prstGeom prst="ellipse">
                <a:avLst/>
              </a:prstGeom>
              <a:gradFill>
                <a:gsLst>
                  <a:gs pos="0">
                    <a:schemeClr val="accent2"/>
                  </a:gs>
                  <a:gs pos="100000">
                    <a:srgbClr val="0077C8"/>
                  </a:gs>
                </a:gsLst>
                <a:lin ang="27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28" name="Google Shape;28;p31"/>
              <p:cNvSpPr/>
              <p:nvPr/>
            </p:nvSpPr>
            <p:spPr>
              <a:xfrm>
                <a:off x="2341" y="3979"/>
                <a:ext cx="501" cy="299"/>
              </a:xfrm>
              <a:prstGeom prst="ellipse">
                <a:avLst/>
              </a:prstGeom>
              <a:gradFill>
                <a:gsLst>
                  <a:gs pos="0">
                    <a:srgbClr val="007CCF"/>
                  </a:gs>
                  <a:gs pos="100000">
                    <a:schemeClr val="accent2"/>
                  </a:gs>
                </a:gsLst>
                <a:lin ang="27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29" name="Google Shape;29;p31"/>
              <p:cNvSpPr/>
              <p:nvPr/>
            </p:nvSpPr>
            <p:spPr>
              <a:xfrm>
                <a:off x="2368" y="3997"/>
                <a:ext cx="444" cy="258"/>
              </a:xfrm>
              <a:prstGeom prst="ellipse">
                <a:avLst/>
              </a:prstGeom>
              <a:gradFill>
                <a:gsLst>
                  <a:gs pos="0">
                    <a:srgbClr val="0077C8"/>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30" name="Google Shape;30;p31"/>
              <p:cNvSpPr/>
              <p:nvPr/>
            </p:nvSpPr>
            <p:spPr>
              <a:xfrm>
                <a:off x="2385" y="4005"/>
                <a:ext cx="413" cy="240"/>
              </a:xfrm>
              <a:prstGeom prst="ellipse">
                <a:avLst/>
              </a:prstGeom>
              <a:gradFill>
                <a:gsLst>
                  <a:gs pos="0">
                    <a:srgbClr val="0080D7"/>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31" name="Google Shape;31;p31"/>
              <p:cNvSpPr/>
              <p:nvPr/>
            </p:nvSpPr>
            <p:spPr>
              <a:xfrm>
                <a:off x="2437" y="4026"/>
                <a:ext cx="306" cy="192"/>
              </a:xfrm>
              <a:prstGeom prst="ellipse">
                <a:avLst/>
              </a:prstGeom>
              <a:gradFill>
                <a:gsLst>
                  <a:gs pos="0">
                    <a:srgbClr val="0077C8"/>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32" name="Google Shape;32;p31"/>
              <p:cNvSpPr/>
              <p:nvPr/>
            </p:nvSpPr>
            <p:spPr>
              <a:xfrm>
                <a:off x="2476" y="4056"/>
                <a:ext cx="227" cy="135"/>
              </a:xfrm>
              <a:prstGeom prst="ellipse">
                <a:avLst/>
              </a:prstGeom>
              <a:gradFill>
                <a:gsLst>
                  <a:gs pos="0">
                    <a:schemeClr val="accent2"/>
                  </a:gs>
                  <a:gs pos="100000">
                    <a:srgbClr val="007CCF"/>
                  </a:gs>
                </a:gsLst>
                <a:lin ang="27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33" name="Google Shape;33;p31"/>
              <p:cNvSpPr/>
              <p:nvPr/>
            </p:nvSpPr>
            <p:spPr>
              <a:xfrm>
                <a:off x="2542" y="4097"/>
                <a:ext cx="90" cy="60"/>
              </a:xfrm>
              <a:prstGeom prst="ellipse">
                <a:avLst/>
              </a:prstGeom>
              <a:gradFill>
                <a:gsLst>
                  <a:gs pos="0">
                    <a:schemeClr val="accent2"/>
                  </a:gs>
                  <a:gs pos="100000">
                    <a:srgbClr val="007CCF"/>
                  </a:gs>
                </a:gsLst>
                <a:lin ang="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34" name="Google Shape;34;p31"/>
              <p:cNvSpPr/>
              <p:nvPr/>
            </p:nvSpPr>
            <p:spPr>
              <a:xfrm>
                <a:off x="2585" y="3822"/>
                <a:ext cx="449" cy="186"/>
              </a:xfrm>
              <a:custGeom>
                <a:avLst/>
                <a:gdLst/>
                <a:ahLst/>
                <a:cxnLst/>
                <a:rect l="l" t="t" r="r" b="b"/>
                <a:pathLst>
                  <a:path w="448" h="186" extrusionOk="0">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a:gsLst>
                  <a:gs pos="0">
                    <a:srgbClr val="007CCF"/>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35" name="Google Shape;35;p31"/>
              <p:cNvSpPr/>
              <p:nvPr/>
            </p:nvSpPr>
            <p:spPr>
              <a:xfrm>
                <a:off x="2142" y="3852"/>
                <a:ext cx="892" cy="462"/>
              </a:xfrm>
              <a:custGeom>
                <a:avLst/>
                <a:gdLst/>
                <a:ahLst/>
                <a:cxnLst/>
                <a:rect l="l" t="t" r="r" b="b"/>
                <a:pathLst>
                  <a:path w="890" h="462" extrusionOk="0">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a:gsLst>
                  <a:gs pos="0">
                    <a:schemeClr val="accent2"/>
                  </a:gs>
                  <a:gs pos="100000">
                    <a:srgbClr val="0073C1"/>
                  </a:gs>
                </a:gsLst>
                <a:lin ang="27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36" name="Google Shape;36;p31"/>
              <p:cNvSpPr/>
              <p:nvPr/>
            </p:nvSpPr>
            <p:spPr>
              <a:xfrm>
                <a:off x="2082" y="3828"/>
                <a:ext cx="407" cy="486"/>
              </a:xfrm>
              <a:custGeom>
                <a:avLst/>
                <a:gdLst/>
                <a:ahLst/>
                <a:cxnLst/>
                <a:rect l="l" t="t" r="r" b="b"/>
                <a:pathLst>
                  <a:path w="406" h="486" extrusionOk="0">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a:gsLst>
                  <a:gs pos="0">
                    <a:schemeClr val="accent2"/>
                  </a:gs>
                  <a:gs pos="100000">
                    <a:srgbClr val="007CCF"/>
                  </a:gs>
                </a:gsLst>
                <a:lin ang="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37" name="Google Shape;37;p31"/>
              <p:cNvSpPr/>
              <p:nvPr/>
            </p:nvSpPr>
            <p:spPr>
              <a:xfrm>
                <a:off x="2987" y="4044"/>
                <a:ext cx="108" cy="252"/>
              </a:xfrm>
              <a:custGeom>
                <a:avLst/>
                <a:gdLst/>
                <a:ahLst/>
                <a:cxnLst/>
                <a:rect l="l" t="t" r="r" b="b"/>
                <a:pathLst>
                  <a:path w="107" h="252" extrusionOk="0">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a:gsLst>
                  <a:gs pos="0">
                    <a:schemeClr val="accent2"/>
                  </a:gs>
                  <a:gs pos="100000">
                    <a:srgbClr val="006FBB"/>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38" name="Google Shape;38;p31"/>
              <p:cNvSpPr/>
              <p:nvPr/>
            </p:nvSpPr>
            <p:spPr>
              <a:xfrm>
                <a:off x="2068" y="3685"/>
                <a:ext cx="835" cy="150"/>
              </a:xfrm>
              <a:custGeom>
                <a:avLst/>
                <a:gdLst/>
                <a:ahLst/>
                <a:cxnLst/>
                <a:rect l="l" t="t" r="r" b="b"/>
                <a:pathLst>
                  <a:path w="835" h="150" extrusionOk="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39" name="Google Shape;39;p31"/>
              <p:cNvSpPr/>
              <p:nvPr/>
            </p:nvSpPr>
            <p:spPr>
              <a:xfrm>
                <a:off x="1867" y="3853"/>
                <a:ext cx="171" cy="461"/>
              </a:xfrm>
              <a:custGeom>
                <a:avLst/>
                <a:gdLst/>
                <a:ahLst/>
                <a:cxnLst/>
                <a:rect l="l" t="t" r="r" b="b"/>
                <a:pathLst>
                  <a:path w="171" h="461" extrusionOk="0">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40" name="Google Shape;40;p31"/>
              <p:cNvSpPr/>
              <p:nvPr/>
            </p:nvSpPr>
            <p:spPr>
              <a:xfrm>
                <a:off x="2951" y="3751"/>
                <a:ext cx="360" cy="563"/>
              </a:xfrm>
              <a:custGeom>
                <a:avLst/>
                <a:gdLst/>
                <a:ahLst/>
                <a:cxnLst/>
                <a:rect l="l" t="t" r="r" b="b"/>
                <a:pathLst>
                  <a:path w="360" h="563" extrusionOk="0">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a:gsLst>
                  <a:gs pos="0">
                    <a:schemeClr val="accent2"/>
                  </a:gs>
                  <a:gs pos="100000">
                    <a:srgbClr val="0077C8"/>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41" name="Google Shape;41;p31"/>
              <p:cNvSpPr/>
              <p:nvPr/>
            </p:nvSpPr>
            <p:spPr>
              <a:xfrm>
                <a:off x="2318" y="3631"/>
                <a:ext cx="1078" cy="425"/>
              </a:xfrm>
              <a:custGeom>
                <a:avLst/>
                <a:gdLst/>
                <a:ahLst/>
                <a:cxnLst/>
                <a:rect l="l" t="t" r="r" b="b"/>
                <a:pathLst>
                  <a:path w="1078" h="425" extrusionOk="0">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a:gsLst>
                  <a:gs pos="0">
                    <a:schemeClr val="accent2"/>
                  </a:gs>
                  <a:gs pos="100000">
                    <a:srgbClr val="0077C8"/>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42" name="Google Shape;42;p31"/>
              <p:cNvSpPr/>
              <p:nvPr/>
            </p:nvSpPr>
            <p:spPr>
              <a:xfrm>
                <a:off x="3304" y="4080"/>
                <a:ext cx="98" cy="234"/>
              </a:xfrm>
              <a:custGeom>
                <a:avLst/>
                <a:gdLst/>
                <a:ahLst/>
                <a:cxnLst/>
                <a:rect l="l" t="t" r="r" b="b"/>
                <a:pathLst>
                  <a:path w="98" h="234" extrusionOk="0">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a:gsLst>
                  <a:gs pos="0">
                    <a:schemeClr val="accent2"/>
                  </a:gs>
                  <a:gs pos="100000">
                    <a:srgbClr val="0077C8"/>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43" name="Google Shape;43;p31"/>
              <p:cNvSpPr/>
              <p:nvPr/>
            </p:nvSpPr>
            <p:spPr>
              <a:xfrm>
                <a:off x="1776" y="3673"/>
                <a:ext cx="481" cy="641"/>
              </a:xfrm>
              <a:custGeom>
                <a:avLst/>
                <a:gdLst/>
                <a:ahLst/>
                <a:cxnLst/>
                <a:rect l="l" t="t" r="r" b="b"/>
                <a:pathLst>
                  <a:path w="481" h="641" extrusionOk="0">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grpSp>
        <p:grpSp>
          <p:nvGrpSpPr>
            <p:cNvPr id="44" name="Google Shape;44;p31"/>
            <p:cNvGrpSpPr/>
            <p:nvPr/>
          </p:nvGrpSpPr>
          <p:grpSpPr>
            <a:xfrm>
              <a:off x="4128" y="3360"/>
              <a:ext cx="1351" cy="821"/>
              <a:chOff x="4128" y="3360"/>
              <a:chExt cx="1351" cy="821"/>
            </a:xfrm>
          </p:grpSpPr>
          <p:sp>
            <p:nvSpPr>
              <p:cNvPr id="45" name="Google Shape;45;p31"/>
              <p:cNvSpPr/>
              <p:nvPr/>
            </p:nvSpPr>
            <p:spPr>
              <a:xfrm>
                <a:off x="4200" y="3402"/>
                <a:ext cx="1201" cy="731"/>
              </a:xfrm>
              <a:custGeom>
                <a:avLst/>
                <a:gdLst/>
                <a:ahLst/>
                <a:cxnLst/>
                <a:rect l="l" t="t" r="r" b="b"/>
                <a:pathLst>
                  <a:path w="1201" h="731" extrusionOk="0">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a:gsLst>
                  <a:gs pos="0">
                    <a:srgbClr val="088CE5"/>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46" name="Google Shape;46;p31"/>
              <p:cNvSpPr/>
              <p:nvPr/>
            </p:nvSpPr>
            <p:spPr>
              <a:xfrm>
                <a:off x="4128" y="3366"/>
                <a:ext cx="544" cy="737"/>
              </a:xfrm>
              <a:custGeom>
                <a:avLst/>
                <a:gdLst/>
                <a:ahLst/>
                <a:cxnLst/>
                <a:rect l="l" t="t" r="r" b="b"/>
                <a:pathLst>
                  <a:path w="544" h="737" extrusionOk="0">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a:gsLst>
                  <a:gs pos="0">
                    <a:srgbClr val="088CE5"/>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47" name="Google Shape;47;p31"/>
              <p:cNvSpPr/>
              <p:nvPr/>
            </p:nvSpPr>
            <p:spPr>
              <a:xfrm>
                <a:off x="4792" y="3360"/>
                <a:ext cx="609" cy="252"/>
              </a:xfrm>
              <a:custGeom>
                <a:avLst/>
                <a:gdLst/>
                <a:ahLst/>
                <a:cxnLst/>
                <a:rect l="l" t="t" r="r" b="b"/>
                <a:pathLst>
                  <a:path w="609" h="252" extrusionOk="0">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a:gsLst>
                  <a:gs pos="0">
                    <a:srgbClr val="0F8FE6"/>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48" name="Google Shape;48;p31"/>
              <p:cNvSpPr/>
              <p:nvPr/>
            </p:nvSpPr>
            <p:spPr>
              <a:xfrm>
                <a:off x="5246" y="4007"/>
                <a:ext cx="72" cy="54"/>
              </a:xfrm>
              <a:custGeom>
                <a:avLst/>
                <a:gdLst/>
                <a:ahLst/>
                <a:cxnLst/>
                <a:rect l="l" t="t" r="r" b="b"/>
                <a:pathLst>
                  <a:path w="72" h="54" extrusionOk="0">
                    <a:moveTo>
                      <a:pt x="72" y="0"/>
                    </a:moveTo>
                    <a:lnTo>
                      <a:pt x="36" y="30"/>
                    </a:lnTo>
                    <a:lnTo>
                      <a:pt x="0" y="54"/>
                    </a:lnTo>
                    <a:lnTo>
                      <a:pt x="36" y="54"/>
                    </a:lnTo>
                    <a:lnTo>
                      <a:pt x="54" y="42"/>
                    </a:lnTo>
                    <a:lnTo>
                      <a:pt x="72" y="24"/>
                    </a:lnTo>
                    <a:lnTo>
                      <a:pt x="72" y="24"/>
                    </a:lnTo>
                    <a:lnTo>
                      <a:pt x="72" y="0"/>
                    </a:lnTo>
                    <a:lnTo>
                      <a:pt x="72" y="0"/>
                    </a:lnTo>
                    <a:close/>
                  </a:path>
                </a:pathLst>
              </a:custGeom>
              <a:gradFill>
                <a:gsLst>
                  <a:gs pos="0">
                    <a:schemeClr val="accent2"/>
                  </a:gs>
                  <a:gs pos="100000">
                    <a:srgbClr val="0080D7"/>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49" name="Google Shape;49;p31"/>
              <p:cNvSpPr/>
              <p:nvPr/>
            </p:nvSpPr>
            <p:spPr>
              <a:xfrm>
                <a:off x="4505" y="4073"/>
                <a:ext cx="705" cy="108"/>
              </a:xfrm>
              <a:custGeom>
                <a:avLst/>
                <a:gdLst/>
                <a:ahLst/>
                <a:cxnLst/>
                <a:rect l="l" t="t" r="r" b="b"/>
                <a:pathLst>
                  <a:path w="705" h="108" extrusionOk="0">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a:gsLst>
                  <a:gs pos="0">
                    <a:schemeClr val="accent2"/>
                  </a:gs>
                  <a:gs pos="100000">
                    <a:srgbClr val="0080D7"/>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50" name="Google Shape;50;p31"/>
              <p:cNvSpPr/>
              <p:nvPr/>
            </p:nvSpPr>
            <p:spPr>
              <a:xfrm>
                <a:off x="5336" y="3654"/>
                <a:ext cx="143" cy="341"/>
              </a:xfrm>
              <a:custGeom>
                <a:avLst/>
                <a:gdLst/>
                <a:ahLst/>
                <a:cxnLst/>
                <a:rect l="l" t="t" r="r" b="b"/>
                <a:pathLst>
                  <a:path w="143" h="341" extrusionOk="0">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a:gsLst>
                  <a:gs pos="0">
                    <a:schemeClr val="accent2"/>
                  </a:gs>
                  <a:gs pos="100000">
                    <a:srgbClr val="0080D7"/>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51" name="Google Shape;51;p31"/>
              <p:cNvSpPr/>
              <p:nvPr/>
            </p:nvSpPr>
            <p:spPr>
              <a:xfrm>
                <a:off x="5061" y="3624"/>
                <a:ext cx="83" cy="90"/>
              </a:xfrm>
              <a:custGeom>
                <a:avLst/>
                <a:gdLst/>
                <a:ahLst/>
                <a:cxnLst/>
                <a:rect l="l" t="t" r="r" b="b"/>
                <a:pathLst>
                  <a:path w="83" h="90" extrusionOk="0">
                    <a:moveTo>
                      <a:pt x="59" y="90"/>
                    </a:moveTo>
                    <a:lnTo>
                      <a:pt x="83" y="84"/>
                    </a:lnTo>
                    <a:lnTo>
                      <a:pt x="71" y="60"/>
                    </a:lnTo>
                    <a:lnTo>
                      <a:pt x="53" y="42"/>
                    </a:lnTo>
                    <a:lnTo>
                      <a:pt x="6" y="0"/>
                    </a:lnTo>
                    <a:lnTo>
                      <a:pt x="0" y="18"/>
                    </a:lnTo>
                    <a:lnTo>
                      <a:pt x="35" y="48"/>
                    </a:lnTo>
                    <a:lnTo>
                      <a:pt x="59" y="90"/>
                    </a:lnTo>
                    <a:lnTo>
                      <a:pt x="59" y="90"/>
                    </a:lnTo>
                    <a:close/>
                  </a:path>
                </a:pathLst>
              </a:custGeom>
              <a:gradFill>
                <a:gsLst>
                  <a:gs pos="0">
                    <a:schemeClr val="accent2"/>
                  </a:gs>
                  <a:gs pos="100000">
                    <a:srgbClr val="0080D7"/>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52" name="Google Shape;52;p31"/>
              <p:cNvSpPr/>
              <p:nvPr/>
            </p:nvSpPr>
            <p:spPr>
              <a:xfrm>
                <a:off x="4445" y="3552"/>
                <a:ext cx="717" cy="431"/>
              </a:xfrm>
              <a:custGeom>
                <a:avLst/>
                <a:gdLst/>
                <a:ahLst/>
                <a:cxnLst/>
                <a:rect l="l" t="t" r="r" b="b"/>
                <a:pathLst>
                  <a:path w="717" h="431" extrusionOk="0">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53" name="Google Shape;53;p31"/>
              <p:cNvSpPr/>
              <p:nvPr/>
            </p:nvSpPr>
            <p:spPr>
              <a:xfrm>
                <a:off x="4349" y="3510"/>
                <a:ext cx="909" cy="533"/>
              </a:xfrm>
              <a:custGeom>
                <a:avLst/>
                <a:gdLst/>
                <a:ahLst/>
                <a:cxnLst/>
                <a:rect l="l" t="t" r="r" b="b"/>
                <a:pathLst>
                  <a:path w="909" h="533" extrusionOk="0">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a:gsLst>
                  <a:gs pos="0">
                    <a:srgbClr val="088CE5"/>
                  </a:gs>
                  <a:gs pos="100000">
                    <a:schemeClr val="accent2"/>
                  </a:gs>
                </a:gsLst>
                <a:lin ang="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54" name="Google Shape;54;p31"/>
              <p:cNvSpPr/>
              <p:nvPr/>
            </p:nvSpPr>
            <p:spPr>
              <a:xfrm>
                <a:off x="4564" y="3492"/>
                <a:ext cx="365" cy="66"/>
              </a:xfrm>
              <a:custGeom>
                <a:avLst/>
                <a:gdLst/>
                <a:ahLst/>
                <a:cxnLst/>
                <a:rect l="l" t="t" r="r" b="b"/>
                <a:pathLst>
                  <a:path w="365" h="66" extrusionOk="0">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a:gsLst>
                  <a:gs pos="0">
                    <a:srgbClr val="088CE5"/>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55" name="Google Shape;55;p31"/>
              <p:cNvSpPr/>
              <p:nvPr/>
            </p:nvSpPr>
            <p:spPr>
              <a:xfrm>
                <a:off x="4463" y="3558"/>
                <a:ext cx="66" cy="48"/>
              </a:xfrm>
              <a:custGeom>
                <a:avLst/>
                <a:gdLst/>
                <a:ahLst/>
                <a:cxnLst/>
                <a:rect l="l" t="t" r="r" b="b"/>
                <a:pathLst>
                  <a:path w="66" h="48" extrusionOk="0">
                    <a:moveTo>
                      <a:pt x="66" y="18"/>
                    </a:moveTo>
                    <a:lnTo>
                      <a:pt x="48" y="0"/>
                    </a:lnTo>
                    <a:lnTo>
                      <a:pt x="24" y="12"/>
                    </a:lnTo>
                    <a:lnTo>
                      <a:pt x="0" y="30"/>
                    </a:lnTo>
                    <a:lnTo>
                      <a:pt x="12" y="48"/>
                    </a:lnTo>
                    <a:lnTo>
                      <a:pt x="42" y="30"/>
                    </a:lnTo>
                    <a:lnTo>
                      <a:pt x="66" y="18"/>
                    </a:lnTo>
                    <a:lnTo>
                      <a:pt x="66" y="18"/>
                    </a:lnTo>
                    <a:close/>
                  </a:path>
                </a:pathLst>
              </a:custGeom>
              <a:gradFill>
                <a:gsLst>
                  <a:gs pos="0">
                    <a:srgbClr val="088CE5"/>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56" name="Google Shape;56;p31"/>
              <p:cNvSpPr/>
              <p:nvPr/>
            </p:nvSpPr>
            <p:spPr>
              <a:xfrm>
                <a:off x="4546" y="3608"/>
                <a:ext cx="518" cy="319"/>
              </a:xfrm>
              <a:prstGeom prst="ellipse">
                <a:avLst/>
              </a:prstGeom>
              <a:gradFill>
                <a:gsLst>
                  <a:gs pos="0">
                    <a:srgbClr val="0080D7"/>
                  </a:gs>
                  <a:gs pos="100000">
                    <a:schemeClr val="accent2"/>
                  </a:gs>
                </a:gsLst>
                <a:lin ang="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57" name="Google Shape;57;p31"/>
              <p:cNvSpPr/>
              <p:nvPr/>
            </p:nvSpPr>
            <p:spPr>
              <a:xfrm>
                <a:off x="4578" y="3630"/>
                <a:ext cx="446" cy="271"/>
              </a:xfrm>
              <a:prstGeom prst="ellipse">
                <a:avLst/>
              </a:prstGeom>
              <a:gradFill>
                <a:gsLst>
                  <a:gs pos="0">
                    <a:srgbClr val="088CE5"/>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58" name="Google Shape;58;p31"/>
              <p:cNvSpPr/>
              <p:nvPr/>
            </p:nvSpPr>
            <p:spPr>
              <a:xfrm>
                <a:off x="4610" y="3650"/>
                <a:ext cx="386" cy="233"/>
              </a:xfrm>
              <a:prstGeom prst="ellipse">
                <a:avLst/>
              </a:prstGeom>
              <a:gradFill>
                <a:gsLst>
                  <a:gs pos="0">
                    <a:schemeClr val="accent2"/>
                  </a:gs>
                  <a:gs pos="100000">
                    <a:srgbClr val="0080D7"/>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59" name="Google Shape;59;p31"/>
              <p:cNvSpPr/>
              <p:nvPr/>
            </p:nvSpPr>
            <p:spPr>
              <a:xfrm>
                <a:off x="4654" y="3678"/>
                <a:ext cx="298" cy="177"/>
              </a:xfrm>
              <a:prstGeom prst="ellipse">
                <a:avLst/>
              </a:prstGeom>
              <a:gradFill>
                <a:gsLst>
                  <a:gs pos="0">
                    <a:srgbClr val="0080D7"/>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60" name="Google Shape;60;p31"/>
              <p:cNvSpPr/>
              <p:nvPr/>
            </p:nvSpPr>
            <p:spPr>
              <a:xfrm>
                <a:off x="4690" y="3698"/>
                <a:ext cx="222" cy="139"/>
              </a:xfrm>
              <a:prstGeom prst="ellipse">
                <a:avLst/>
              </a:prstGeom>
              <a:gradFill>
                <a:gsLst>
                  <a:gs pos="0">
                    <a:schemeClr val="accent2"/>
                  </a:gs>
                  <a:gs pos="100000">
                    <a:srgbClr val="0080D7"/>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61" name="Google Shape;61;p31"/>
              <p:cNvSpPr/>
              <p:nvPr/>
            </p:nvSpPr>
            <p:spPr>
              <a:xfrm>
                <a:off x="4738" y="3728"/>
                <a:ext cx="126" cy="81"/>
              </a:xfrm>
              <a:prstGeom prst="ellipse">
                <a:avLst/>
              </a:prstGeom>
              <a:gradFill>
                <a:gsLst>
                  <a:gs pos="0">
                    <a:srgbClr val="0084DD"/>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grpSp>
        <p:grpSp>
          <p:nvGrpSpPr>
            <p:cNvPr id="62" name="Google Shape;62;p31"/>
            <p:cNvGrpSpPr/>
            <p:nvPr/>
          </p:nvGrpSpPr>
          <p:grpSpPr>
            <a:xfrm>
              <a:off x="5280" y="3024"/>
              <a:ext cx="425" cy="258"/>
              <a:chOff x="5280" y="3024"/>
              <a:chExt cx="425" cy="258"/>
            </a:xfrm>
          </p:grpSpPr>
          <p:sp>
            <p:nvSpPr>
              <p:cNvPr id="63" name="Google Shape;63;p31"/>
              <p:cNvSpPr/>
              <p:nvPr/>
            </p:nvSpPr>
            <p:spPr>
              <a:xfrm>
                <a:off x="5280" y="3186"/>
                <a:ext cx="383" cy="96"/>
              </a:xfrm>
              <a:custGeom>
                <a:avLst/>
                <a:gdLst/>
                <a:ahLst/>
                <a:cxnLst/>
                <a:rect l="l" t="t" r="r" b="b"/>
                <a:pathLst>
                  <a:path w="382" h="96" extrusionOk="0">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a:gsLst>
                  <a:gs pos="0">
                    <a:schemeClr val="accent2"/>
                  </a:gs>
                  <a:gs pos="100000">
                    <a:schemeClr val="dk2"/>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64" name="Google Shape;64;p31"/>
              <p:cNvSpPr/>
              <p:nvPr/>
            </p:nvSpPr>
            <p:spPr>
              <a:xfrm>
                <a:off x="5315" y="3024"/>
                <a:ext cx="258" cy="54"/>
              </a:xfrm>
              <a:custGeom>
                <a:avLst/>
                <a:gdLst/>
                <a:ahLst/>
                <a:cxnLst/>
                <a:rect l="l" t="t" r="r" b="b"/>
                <a:pathLst>
                  <a:path w="258" h="54" extrusionOk="0">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a:gsLst>
                  <a:gs pos="0">
                    <a:schemeClr val="accent2"/>
                  </a:gs>
                  <a:gs pos="100000">
                    <a:schemeClr val="dk2"/>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65" name="Google Shape;65;p31"/>
              <p:cNvSpPr/>
              <p:nvPr/>
            </p:nvSpPr>
            <p:spPr>
              <a:xfrm>
                <a:off x="5645" y="3066"/>
                <a:ext cx="60" cy="156"/>
              </a:xfrm>
              <a:custGeom>
                <a:avLst/>
                <a:gdLst/>
                <a:ahLst/>
                <a:cxnLst/>
                <a:rect l="l" t="t" r="r" b="b"/>
                <a:pathLst>
                  <a:path w="60" h="156" extrusionOk="0">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a:gsLst>
                  <a:gs pos="0">
                    <a:schemeClr val="accent2"/>
                  </a:gs>
                  <a:gs pos="100000">
                    <a:schemeClr val="dk2"/>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66" name="Google Shape;66;p31"/>
              <p:cNvSpPr/>
              <p:nvPr/>
            </p:nvSpPr>
            <p:spPr>
              <a:xfrm>
                <a:off x="5375" y="3246"/>
                <a:ext cx="192" cy="18"/>
              </a:xfrm>
              <a:custGeom>
                <a:avLst/>
                <a:gdLst/>
                <a:ahLst/>
                <a:cxnLst/>
                <a:rect l="l" t="t" r="r" b="b"/>
                <a:pathLst>
                  <a:path w="192" h="18" extrusionOk="0">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a:gsLst>
                  <a:gs pos="0">
                    <a:schemeClr val="accent2"/>
                  </a:gs>
                  <a:gs pos="100000">
                    <a:schemeClr val="dk2"/>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67" name="Google Shape;67;p31"/>
              <p:cNvSpPr/>
              <p:nvPr/>
            </p:nvSpPr>
            <p:spPr>
              <a:xfrm>
                <a:off x="5304" y="3042"/>
                <a:ext cx="161" cy="186"/>
              </a:xfrm>
              <a:custGeom>
                <a:avLst/>
                <a:gdLst/>
                <a:ahLst/>
                <a:cxnLst/>
                <a:rect l="l" t="t" r="r" b="b"/>
                <a:pathLst>
                  <a:path w="161" h="186" extrusionOk="0">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a:gsLst>
                  <a:gs pos="0">
                    <a:schemeClr val="dk2"/>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68" name="Google Shape;68;p31"/>
              <p:cNvSpPr/>
              <p:nvPr/>
            </p:nvSpPr>
            <p:spPr>
              <a:xfrm>
                <a:off x="5489" y="3042"/>
                <a:ext cx="186" cy="210"/>
              </a:xfrm>
              <a:custGeom>
                <a:avLst/>
                <a:gdLst/>
                <a:ahLst/>
                <a:cxnLst/>
                <a:rect l="l" t="t" r="r" b="b"/>
                <a:pathLst>
                  <a:path w="185" h="210" extrusionOk="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a:gsLst>
                  <a:gs pos="0">
                    <a:schemeClr val="dk2"/>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69" name="Google Shape;69;p31"/>
              <p:cNvSpPr/>
              <p:nvPr/>
            </p:nvSpPr>
            <p:spPr>
              <a:xfrm>
                <a:off x="5345" y="3058"/>
                <a:ext cx="299" cy="186"/>
              </a:xfrm>
              <a:custGeom>
                <a:avLst/>
                <a:gdLst/>
                <a:ahLst/>
                <a:cxnLst/>
                <a:rect l="l" t="t" r="r" b="b"/>
                <a:pathLst>
                  <a:path w="299" h="186" extrusionOk="0">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a:gsLst>
                  <a:gs pos="0">
                    <a:schemeClr val="accent2"/>
                  </a:gs>
                  <a:gs pos="100000">
                    <a:schemeClr val="dk2"/>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grpSp>
            <p:nvGrpSpPr>
              <p:cNvPr id="70" name="Google Shape;70;p31"/>
              <p:cNvGrpSpPr/>
              <p:nvPr/>
            </p:nvGrpSpPr>
            <p:grpSpPr>
              <a:xfrm>
                <a:off x="5381" y="3085"/>
                <a:ext cx="227" cy="132"/>
                <a:chOff x="5381" y="3085"/>
                <a:chExt cx="227" cy="132"/>
              </a:xfrm>
            </p:grpSpPr>
            <p:sp>
              <p:nvSpPr>
                <p:cNvPr id="71" name="Google Shape;71;p31"/>
                <p:cNvSpPr/>
                <p:nvPr/>
              </p:nvSpPr>
              <p:spPr>
                <a:xfrm>
                  <a:off x="5381" y="3085"/>
                  <a:ext cx="227" cy="132"/>
                </a:xfrm>
                <a:prstGeom prst="ellipse">
                  <a:avLst/>
                </a:prstGeom>
                <a:gradFill>
                  <a:gsLst>
                    <a:gs pos="0">
                      <a:schemeClr val="dk2"/>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72" name="Google Shape;72;p31"/>
                <p:cNvSpPr/>
                <p:nvPr/>
              </p:nvSpPr>
              <p:spPr>
                <a:xfrm>
                  <a:off x="5403" y="3099"/>
                  <a:ext cx="182" cy="102"/>
                </a:xfrm>
                <a:prstGeom prst="ellipse">
                  <a:avLst/>
                </a:prstGeom>
                <a:gradFill>
                  <a:gsLst>
                    <a:gs pos="0">
                      <a:schemeClr val="accent2"/>
                    </a:gs>
                    <a:gs pos="100000">
                      <a:schemeClr val="dk2"/>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73" name="Google Shape;73;p31"/>
                <p:cNvSpPr/>
                <p:nvPr/>
              </p:nvSpPr>
              <p:spPr>
                <a:xfrm>
                  <a:off x="5431" y="3109"/>
                  <a:ext cx="125" cy="82"/>
                </a:xfrm>
                <a:prstGeom prst="ellipse">
                  <a:avLst/>
                </a:prstGeom>
                <a:gradFill>
                  <a:gsLst>
                    <a:gs pos="0">
                      <a:schemeClr val="dk2"/>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74" name="Google Shape;74;p31"/>
                <p:cNvSpPr/>
                <p:nvPr/>
              </p:nvSpPr>
              <p:spPr>
                <a:xfrm>
                  <a:off x="5458" y="3125"/>
                  <a:ext cx="73" cy="47"/>
                </a:xfrm>
                <a:prstGeom prst="ellipse">
                  <a:avLst/>
                </a:prstGeom>
                <a:gradFill>
                  <a:gsLst>
                    <a:gs pos="0">
                      <a:schemeClr val="accent2"/>
                    </a:gs>
                    <a:gs pos="100000">
                      <a:schemeClr val="dk2"/>
                    </a:gs>
                  </a:gsLst>
                  <a:lin ang="54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grpSp>
        </p:grpSp>
      </p:grpSp>
      <p:sp>
        <p:nvSpPr>
          <p:cNvPr id="75" name="Google Shape;75;p31"/>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ctr" anchorCtr="1">
            <a:noAutofit/>
          </a:bodyPr>
          <a:lstStyle>
            <a:lvl1pPr marR="0" lvl="0" algn="ctr" rtl="0">
              <a:spcBef>
                <a:spcPts val="0"/>
              </a:spcBef>
              <a:spcAft>
                <a:spcPts val="0"/>
              </a:spcAft>
              <a:buSzPts val="1400"/>
              <a:buNone/>
              <a:defRPr sz="4400" b="0" i="0" u="none" strike="noStrike" cap="none">
                <a:solidFill>
                  <a:schemeClr val="lt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lt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lt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lt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lt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lt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lt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lt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lt2"/>
                </a:solidFill>
                <a:latin typeface="Arial"/>
                <a:ea typeface="Arial"/>
                <a:cs typeface="Arial"/>
                <a:sym typeface="Arial"/>
              </a:defRPr>
            </a:lvl9pPr>
          </a:lstStyle>
          <a:p>
            <a:endParaRPr/>
          </a:p>
        </p:txBody>
      </p:sp>
      <p:sp>
        <p:nvSpPr>
          <p:cNvPr id="76" name="Google Shape;76;p31"/>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marR="0" lvl="0" indent="-391160" algn="l" rtl="0">
              <a:spcBef>
                <a:spcPts val="640"/>
              </a:spcBef>
              <a:spcAft>
                <a:spcPts val="0"/>
              </a:spcAft>
              <a:buClr>
                <a:schemeClr val="hlink"/>
              </a:buClr>
              <a:buSzPts val="2560"/>
              <a:buFont typeface="Noto Sans Symbols"/>
              <a:buChar char="⮚"/>
              <a:defRPr sz="3200" b="0" i="0" u="none" strike="noStrike" cap="none">
                <a:solidFill>
                  <a:schemeClr val="lt1"/>
                </a:solidFill>
                <a:latin typeface="Arial"/>
                <a:ea typeface="Arial"/>
                <a:cs typeface="Arial"/>
                <a:sym typeface="Arial"/>
              </a:defRPr>
            </a:lvl1pPr>
            <a:lvl2pPr marL="914400" marR="0" lvl="1" indent="-317500" algn="l" rtl="0">
              <a:spcBef>
                <a:spcPts val="560"/>
              </a:spcBef>
              <a:spcAft>
                <a:spcPts val="0"/>
              </a:spcAft>
              <a:buClr>
                <a:schemeClr val="lt2"/>
              </a:buClr>
              <a:buSzPts val="1400"/>
              <a:buFont typeface="Noto Sans Symbols"/>
              <a:buChar char="●"/>
              <a:defRPr sz="2800" b="0" i="0" u="none" strike="noStrike" cap="none">
                <a:solidFill>
                  <a:schemeClr val="lt1"/>
                </a:solidFill>
                <a:latin typeface="Arial"/>
                <a:ea typeface="Arial"/>
                <a:cs typeface="Arial"/>
                <a:sym typeface="Arial"/>
              </a:defRPr>
            </a:lvl2pPr>
            <a:lvl3pPr marL="1371600" marR="0" lvl="2" indent="-381000" algn="l" rtl="0">
              <a:spcBef>
                <a:spcPts val="480"/>
              </a:spcBef>
              <a:spcAft>
                <a:spcPts val="0"/>
              </a:spcAft>
              <a:buClr>
                <a:schemeClr val="accent2"/>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292100" algn="l" rtl="0">
              <a:spcBef>
                <a:spcPts val="400"/>
              </a:spcBef>
              <a:spcAft>
                <a:spcPts val="0"/>
              </a:spcAft>
              <a:buClr>
                <a:schemeClr val="folHlink"/>
              </a:buClr>
              <a:buSzPts val="1000"/>
              <a:buFont typeface="Noto Sans Symbols"/>
              <a:buChar char="●"/>
              <a:defRPr sz="2000" b="0" i="0" u="none" strike="noStrike" cap="none">
                <a:solidFill>
                  <a:schemeClr val="lt1"/>
                </a:solidFill>
                <a:latin typeface="Arial"/>
                <a:ea typeface="Arial"/>
                <a:cs typeface="Arial"/>
                <a:sym typeface="Arial"/>
              </a:defRPr>
            </a:lvl4pPr>
            <a:lvl5pPr marL="2286000" marR="0" lvl="4" indent="-355600" algn="l" rtl="0">
              <a:spcBef>
                <a:spcPts val="400"/>
              </a:spcBef>
              <a:spcAft>
                <a:spcPts val="0"/>
              </a:spcAft>
              <a:buClr>
                <a:schemeClr val="hlink"/>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endParaRPr/>
          </a:p>
        </p:txBody>
      </p:sp>
      <p:sp>
        <p:nvSpPr>
          <p:cNvPr id="77" name="Google Shape;77;p31"/>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78" name="Google Shape;78;p31"/>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79" name="Google Shape;79;p31"/>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chemeClr val="lt1"/>
              </a:buClr>
              <a:buSzPts val="1400"/>
              <a:buFont typeface="Arial"/>
              <a:buNone/>
              <a:defRPr sz="1400" b="0" i="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solidFill>
                <a:srgbClr val="000000"/>
              </a:solidFil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www.worldometers.info/world-population/"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hyperlink" Target="http://top20"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
          <p:cNvSpPr txBox="1">
            <a:spLocks noGrp="1"/>
          </p:cNvSpPr>
          <p:nvPr>
            <p:ph type="title"/>
          </p:nvPr>
        </p:nvSpPr>
        <p:spPr>
          <a:xfrm>
            <a:off x="394875" y="340162"/>
            <a:ext cx="8229600" cy="1139700"/>
          </a:xfrm>
          <a:prstGeom prst="rect">
            <a:avLst/>
          </a:prstGeom>
          <a:no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Clr>
                <a:schemeClr val="lt2"/>
              </a:buClr>
              <a:buSzPts val="4400"/>
              <a:buFont typeface="Arial"/>
              <a:buNone/>
            </a:pPr>
            <a:r>
              <a:rPr lang="en-US" sz="4400" b="0" i="0" u="none">
                <a:solidFill>
                  <a:schemeClr val="lt2"/>
                </a:solidFill>
                <a:latin typeface="Arial"/>
                <a:ea typeface="Arial"/>
                <a:cs typeface="Arial"/>
                <a:sym typeface="Arial"/>
              </a:rPr>
              <a:t>Population Day 1</a:t>
            </a:r>
            <a:endParaRPr/>
          </a:p>
        </p:txBody>
      </p:sp>
      <p:sp>
        <p:nvSpPr>
          <p:cNvPr id="177" name="Google Shape;177;p1"/>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marR="0" lvl="0" indent="-180340" algn="l" rtl="0">
              <a:spcBef>
                <a:spcPts val="0"/>
              </a:spcBef>
              <a:spcAft>
                <a:spcPts val="0"/>
              </a:spcAft>
              <a:buClr>
                <a:schemeClr val="hlink"/>
              </a:buClr>
              <a:buSzPts val="2560"/>
              <a:buFont typeface="Noto Sans Symbols"/>
              <a:buNone/>
            </a:pPr>
            <a:endParaRPr sz="3200">
              <a:solidFill>
                <a:schemeClr val="lt1"/>
              </a:solidFill>
              <a:latin typeface="Arial"/>
              <a:ea typeface="Arial"/>
              <a:cs typeface="Arial"/>
              <a:sym typeface="Arial"/>
            </a:endParaRPr>
          </a:p>
        </p:txBody>
      </p:sp>
      <p:pic>
        <p:nvPicPr>
          <p:cNvPr id="178" name="Google Shape;178;p1" descr="better+philippines+population"/>
          <p:cNvPicPr preferRelativeResize="0"/>
          <p:nvPr/>
        </p:nvPicPr>
        <p:blipFill rotWithShape="1">
          <a:blip r:embed="rId3">
            <a:alphaModFix/>
          </a:blip>
          <a:srcRect/>
          <a:stretch/>
        </p:blipFill>
        <p:spPr>
          <a:xfrm>
            <a:off x="1600200" y="1676400"/>
            <a:ext cx="6096000" cy="4572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g97fa886e3f_0_117"/>
          <p:cNvSpPr txBox="1"/>
          <p:nvPr/>
        </p:nvSpPr>
        <p:spPr>
          <a:xfrm>
            <a:off x="795250" y="995325"/>
            <a:ext cx="7768200" cy="276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solidFill>
                  <a:srgbClr val="FFFFFF"/>
                </a:solidFill>
              </a:rPr>
              <a:t>Have Students respond to the prompt of </a:t>
            </a:r>
            <a:r>
              <a:rPr lang="en-US" sz="2400" b="1">
                <a:solidFill>
                  <a:srgbClr val="FFFFFF"/>
                </a:solidFill>
              </a:rPr>
              <a:t>Part 1</a:t>
            </a:r>
            <a:r>
              <a:rPr lang="en-US" sz="2400">
                <a:solidFill>
                  <a:srgbClr val="FFFFFF"/>
                </a:solidFill>
              </a:rPr>
              <a:t> of the hand out.</a:t>
            </a:r>
            <a:endParaRPr sz="2400">
              <a:solidFill>
                <a:srgbClr val="FFFFFF"/>
              </a:solidFill>
            </a:endParaRPr>
          </a:p>
          <a:p>
            <a:pPr marL="0" lvl="0" indent="0" algn="l" rtl="0">
              <a:spcBef>
                <a:spcPts val="0"/>
              </a:spcBef>
              <a:spcAft>
                <a:spcPts val="0"/>
              </a:spcAft>
              <a:buNone/>
            </a:pPr>
            <a:endParaRPr sz="2400">
              <a:solidFill>
                <a:srgbClr val="FFFFFF"/>
              </a:solidFill>
            </a:endParaRPr>
          </a:p>
          <a:p>
            <a:pPr marL="0" lvl="0" indent="0" algn="l" rtl="0">
              <a:spcBef>
                <a:spcPts val="0"/>
              </a:spcBef>
              <a:spcAft>
                <a:spcPts val="0"/>
              </a:spcAft>
              <a:buNone/>
            </a:pPr>
            <a:r>
              <a:rPr lang="en-US" sz="3000" b="1">
                <a:solidFill>
                  <a:srgbClr val="FFFFFF"/>
                </a:solidFill>
              </a:rPr>
              <a:t>China’s population</a:t>
            </a:r>
            <a:r>
              <a:rPr lang="en-US" sz="3000">
                <a:solidFill>
                  <a:srgbClr val="FFFFFF"/>
                </a:solidFill>
              </a:rPr>
              <a:t> is roughly </a:t>
            </a:r>
            <a:r>
              <a:rPr lang="en-US" sz="3000" b="1" u="sng">
                <a:solidFill>
                  <a:srgbClr val="FFFFFF"/>
                </a:solidFill>
              </a:rPr>
              <a:t>1.4 billion </a:t>
            </a:r>
            <a:r>
              <a:rPr lang="en-US" sz="3000">
                <a:solidFill>
                  <a:srgbClr val="FFFFFF"/>
                </a:solidFill>
              </a:rPr>
              <a:t>People and growing. The </a:t>
            </a:r>
            <a:r>
              <a:rPr lang="en-US" sz="3000" b="1">
                <a:solidFill>
                  <a:srgbClr val="FFFFFF"/>
                </a:solidFill>
              </a:rPr>
              <a:t>world’s population</a:t>
            </a:r>
            <a:r>
              <a:rPr lang="en-US" sz="3000">
                <a:solidFill>
                  <a:srgbClr val="FFFFFF"/>
                </a:solidFill>
              </a:rPr>
              <a:t> is nearly </a:t>
            </a:r>
            <a:r>
              <a:rPr lang="en-US" sz="3000" b="1" u="sng">
                <a:solidFill>
                  <a:srgbClr val="FFFFFF"/>
                </a:solidFill>
              </a:rPr>
              <a:t>8 billion</a:t>
            </a:r>
            <a:r>
              <a:rPr lang="en-US" sz="3000">
                <a:solidFill>
                  <a:srgbClr val="FFFFFF"/>
                </a:solidFill>
              </a:rPr>
              <a:t> people. Below is a map of the world, with only China’s borders </a:t>
            </a:r>
            <a:r>
              <a:rPr lang="en-US" sz="3000" b="1">
                <a:solidFill>
                  <a:srgbClr val="FFFFFF"/>
                </a:solidFill>
              </a:rPr>
              <a:t>defined.</a:t>
            </a:r>
            <a:r>
              <a:rPr lang="en-US" sz="3000">
                <a:solidFill>
                  <a:srgbClr val="FFFFFF"/>
                </a:solidFill>
              </a:rPr>
              <a:t> I want you to guess </a:t>
            </a:r>
            <a:r>
              <a:rPr lang="en-US" sz="3000" b="1">
                <a:solidFill>
                  <a:srgbClr val="FFFFFF"/>
                </a:solidFill>
              </a:rPr>
              <a:t>three areas</a:t>
            </a:r>
            <a:r>
              <a:rPr lang="en-US" sz="3000">
                <a:solidFill>
                  <a:srgbClr val="FFFFFF"/>
                </a:solidFill>
              </a:rPr>
              <a:t> that you think would have</a:t>
            </a:r>
            <a:r>
              <a:rPr lang="en-US" sz="3000" u="sng">
                <a:solidFill>
                  <a:srgbClr val="FFFFFF"/>
                </a:solidFill>
              </a:rPr>
              <a:t> a </a:t>
            </a:r>
            <a:r>
              <a:rPr lang="en-US" sz="3000" b="1" u="sng">
                <a:solidFill>
                  <a:srgbClr val="FFFFFF"/>
                </a:solidFill>
              </a:rPr>
              <a:t>similar population size to China</a:t>
            </a:r>
            <a:r>
              <a:rPr lang="en-US" sz="3000">
                <a:solidFill>
                  <a:srgbClr val="FFFFFF"/>
                </a:solidFill>
              </a:rPr>
              <a:t> and I want you to </a:t>
            </a:r>
            <a:r>
              <a:rPr lang="en-US" sz="3000" b="1">
                <a:solidFill>
                  <a:srgbClr val="FFFFFF"/>
                </a:solidFill>
              </a:rPr>
              <a:t>draw a circle</a:t>
            </a:r>
            <a:r>
              <a:rPr lang="en-US" sz="3000">
                <a:solidFill>
                  <a:srgbClr val="FFFFFF"/>
                </a:solidFill>
              </a:rPr>
              <a:t> around them. After we have all done so, we will review!</a:t>
            </a:r>
            <a:endParaRPr sz="3000">
              <a:solidFill>
                <a:srgbClr val="FFFFFF"/>
              </a:solidFill>
            </a:endParaRPr>
          </a:p>
        </p:txBody>
      </p:sp>
      <p:sp>
        <p:nvSpPr>
          <p:cNvPr id="246" name="Google Shape;246;g97fa886e3f_0_117"/>
          <p:cNvSpPr txBox="1"/>
          <p:nvPr/>
        </p:nvSpPr>
        <p:spPr>
          <a:xfrm>
            <a:off x="380125" y="133750"/>
            <a:ext cx="8763900" cy="76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a:solidFill>
                  <a:srgbClr val="FFFFFF"/>
                </a:solidFill>
              </a:rPr>
              <a:t>STOP! HAND OUT POPULATION GUESSING</a:t>
            </a:r>
            <a:endParaRPr sz="3000">
              <a:solidFill>
                <a:srgbClr val="FFFF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pic>
        <p:nvPicPr>
          <p:cNvPr id="252" name="Google Shape;252;g97fa886e3f_0_137"/>
          <p:cNvPicPr preferRelativeResize="0"/>
          <p:nvPr/>
        </p:nvPicPr>
        <p:blipFill>
          <a:blip r:embed="rId3">
            <a:alphaModFix/>
          </a:blip>
          <a:stretch>
            <a:fillRect/>
          </a:stretch>
        </p:blipFill>
        <p:spPr>
          <a:xfrm>
            <a:off x="102975" y="1427325"/>
            <a:ext cx="8820200" cy="5430675"/>
          </a:xfrm>
          <a:prstGeom prst="rect">
            <a:avLst/>
          </a:prstGeom>
          <a:noFill/>
          <a:ln>
            <a:noFill/>
          </a:ln>
        </p:spPr>
      </p:pic>
      <p:sp>
        <p:nvSpPr>
          <p:cNvPr id="253" name="Google Shape;253;g97fa886e3f_0_137"/>
          <p:cNvSpPr txBox="1"/>
          <p:nvPr/>
        </p:nvSpPr>
        <p:spPr>
          <a:xfrm>
            <a:off x="2196575" y="306750"/>
            <a:ext cx="7722900" cy="75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a:solidFill>
                  <a:srgbClr val="FFFFFF"/>
                </a:solidFill>
              </a:rPr>
              <a:t>Do you guess correctly?</a:t>
            </a:r>
            <a:endParaRPr sz="3000">
              <a:solidFill>
                <a:srgbClr val="FFFFF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16"/>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Clr>
                <a:schemeClr val="lt2"/>
              </a:buClr>
              <a:buSzPts val="4400"/>
              <a:buFont typeface="Arial"/>
              <a:buNone/>
            </a:pPr>
            <a:r>
              <a:rPr lang="en-US" sz="4400" b="0" i="0" u="none">
                <a:solidFill>
                  <a:schemeClr val="lt2"/>
                </a:solidFill>
                <a:latin typeface="Arial"/>
                <a:ea typeface="Arial"/>
                <a:cs typeface="Arial"/>
                <a:sym typeface="Arial"/>
              </a:rPr>
              <a:t>Population Density</a:t>
            </a:r>
            <a:endParaRPr/>
          </a:p>
        </p:txBody>
      </p:sp>
      <p:sp>
        <p:nvSpPr>
          <p:cNvPr id="260" name="Google Shape;260;p16"/>
          <p:cNvSpPr txBox="1">
            <a:spLocks noGrp="1"/>
          </p:cNvSpPr>
          <p:nvPr>
            <p:ph type="body" idx="1"/>
          </p:nvPr>
        </p:nvSpPr>
        <p:spPr>
          <a:xfrm>
            <a:off x="-1981200" y="6602412"/>
            <a:ext cx="4983162" cy="2168525"/>
          </a:xfrm>
          <a:prstGeom prst="rect">
            <a:avLst/>
          </a:prstGeom>
          <a:noFill/>
          <a:ln>
            <a:noFill/>
          </a:ln>
        </p:spPr>
        <p:txBody>
          <a:bodyPr spcFirstLastPara="1" wrap="square" lIns="91425" tIns="45700" rIns="91425" bIns="45700" anchor="t" anchorCtr="0">
            <a:noAutofit/>
          </a:bodyPr>
          <a:lstStyle/>
          <a:p>
            <a:pPr marL="342900" lvl="0" indent="-180340" algn="l" rtl="0">
              <a:spcBef>
                <a:spcPts val="0"/>
              </a:spcBef>
              <a:spcAft>
                <a:spcPts val="0"/>
              </a:spcAft>
              <a:buSzPts val="2560"/>
              <a:buNone/>
            </a:pPr>
            <a:endParaRPr sz="3200">
              <a:solidFill>
                <a:schemeClr val="lt1"/>
              </a:solidFill>
              <a:latin typeface="Arial"/>
              <a:ea typeface="Arial"/>
              <a:cs typeface="Arial"/>
              <a:sym typeface="Arial"/>
            </a:endParaRPr>
          </a:p>
        </p:txBody>
      </p:sp>
      <p:pic>
        <p:nvPicPr>
          <p:cNvPr id="261" name="Google Shape;261;p16" descr="Image result for world population density map"/>
          <p:cNvPicPr preferRelativeResize="0"/>
          <p:nvPr/>
        </p:nvPicPr>
        <p:blipFill rotWithShape="1">
          <a:blip r:embed="rId3">
            <a:alphaModFix/>
          </a:blip>
          <a:srcRect/>
          <a:stretch/>
        </p:blipFill>
        <p:spPr>
          <a:xfrm>
            <a:off x="236537" y="1295400"/>
            <a:ext cx="8651875" cy="51816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g97fa886e3f_0_151"/>
          <p:cNvSpPr txBox="1">
            <a:spLocks noGrp="1"/>
          </p:cNvSpPr>
          <p:nvPr>
            <p:ph type="title"/>
          </p:nvPr>
        </p:nvSpPr>
        <p:spPr>
          <a:xfrm>
            <a:off x="457200" y="277812"/>
            <a:ext cx="8229600" cy="1139700"/>
          </a:xfrm>
          <a:prstGeom prst="rect">
            <a:avLst/>
          </a:prstGeom>
        </p:spPr>
        <p:txBody>
          <a:bodyPr spcFirstLastPara="1" wrap="square" lIns="91425" tIns="45700" rIns="91425" bIns="45700" anchor="ctr" anchorCtr="1">
            <a:noAutofit/>
          </a:bodyPr>
          <a:lstStyle/>
          <a:p>
            <a:pPr marL="0" lvl="0" indent="0" algn="ctr" rtl="0">
              <a:spcBef>
                <a:spcPts val="0"/>
              </a:spcBef>
              <a:spcAft>
                <a:spcPts val="0"/>
              </a:spcAft>
              <a:buNone/>
            </a:pPr>
            <a:endParaRPr/>
          </a:p>
        </p:txBody>
      </p:sp>
      <p:sp>
        <p:nvSpPr>
          <p:cNvPr id="268" name="Google Shape;268;g97fa886e3f_0_151"/>
          <p:cNvSpPr txBox="1">
            <a:spLocks noGrp="1"/>
          </p:cNvSpPr>
          <p:nvPr>
            <p:ph type="body" idx="1"/>
          </p:nvPr>
        </p:nvSpPr>
        <p:spPr>
          <a:xfrm>
            <a:off x="457200" y="5187675"/>
            <a:ext cx="7473000" cy="15447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What do you notice about this map?</a:t>
            </a:r>
            <a:endParaRPr/>
          </a:p>
          <a:p>
            <a:pPr marL="0" lvl="0" indent="0" algn="l" rtl="0">
              <a:spcBef>
                <a:spcPts val="360"/>
              </a:spcBef>
              <a:spcAft>
                <a:spcPts val="0"/>
              </a:spcAft>
              <a:buNone/>
            </a:pPr>
            <a:endParaRPr/>
          </a:p>
          <a:p>
            <a:pPr marL="0" lvl="0" indent="0" algn="l" rtl="0">
              <a:spcBef>
                <a:spcPts val="360"/>
              </a:spcBef>
              <a:spcAft>
                <a:spcPts val="0"/>
              </a:spcAft>
              <a:buNone/>
            </a:pPr>
            <a:r>
              <a:rPr lang="en-US"/>
              <a:t>Are their any countries missing?</a:t>
            </a:r>
            <a:endParaRPr/>
          </a:p>
        </p:txBody>
      </p:sp>
      <p:pic>
        <p:nvPicPr>
          <p:cNvPr id="269" name="Google Shape;269;g97fa886e3f_0_151"/>
          <p:cNvPicPr preferRelativeResize="0"/>
          <p:nvPr/>
        </p:nvPicPr>
        <p:blipFill>
          <a:blip r:embed="rId3">
            <a:alphaModFix/>
          </a:blip>
          <a:stretch>
            <a:fillRect/>
          </a:stretch>
        </p:blipFill>
        <p:spPr>
          <a:xfrm>
            <a:off x="457200" y="73339"/>
            <a:ext cx="7941226" cy="48860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17"/>
          <p:cNvSpPr txBox="1">
            <a:spLocks noGrp="1"/>
          </p:cNvSpPr>
          <p:nvPr>
            <p:ph type="title"/>
          </p:nvPr>
        </p:nvSpPr>
        <p:spPr>
          <a:xfrm>
            <a:off x="519112" y="152400"/>
            <a:ext cx="8229600" cy="1139825"/>
          </a:xfrm>
          <a:prstGeom prst="rect">
            <a:avLst/>
          </a:prstGeom>
          <a:no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Clr>
                <a:schemeClr val="lt2"/>
              </a:buClr>
              <a:buSzPts val="4400"/>
              <a:buFont typeface="Arial"/>
              <a:buNone/>
            </a:pPr>
            <a:r>
              <a:rPr lang="en-US" sz="4400" b="0" i="0" u="none">
                <a:solidFill>
                  <a:schemeClr val="lt2"/>
                </a:solidFill>
                <a:latin typeface="Arial"/>
                <a:ea typeface="Arial"/>
                <a:cs typeface="Arial"/>
                <a:sym typeface="Arial"/>
              </a:rPr>
              <a:t>Largest Countries</a:t>
            </a:r>
            <a:endParaRPr/>
          </a:p>
        </p:txBody>
      </p:sp>
      <p:sp>
        <p:nvSpPr>
          <p:cNvPr id="276" name="Google Shape;276;p17"/>
          <p:cNvSpPr txBox="1">
            <a:spLocks noGrp="1"/>
          </p:cNvSpPr>
          <p:nvPr>
            <p:ph type="body" idx="1"/>
          </p:nvPr>
        </p:nvSpPr>
        <p:spPr>
          <a:xfrm>
            <a:off x="533400" y="2147887"/>
            <a:ext cx="3962400" cy="41148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2240"/>
              <a:buNone/>
            </a:pPr>
            <a:r>
              <a:rPr lang="en-US" sz="2800" b="0" i="0" u="none">
                <a:solidFill>
                  <a:schemeClr val="lt1"/>
                </a:solidFill>
                <a:latin typeface="Arial"/>
                <a:ea typeface="Arial"/>
                <a:cs typeface="Arial"/>
                <a:sym typeface="Arial"/>
              </a:rPr>
              <a:t>	</a:t>
            </a:r>
            <a:r>
              <a:rPr lang="en-US" sz="2800" b="0" i="0" u="sng">
                <a:solidFill>
                  <a:schemeClr val="lt1"/>
                </a:solidFill>
                <a:latin typeface="Arial"/>
                <a:ea typeface="Arial"/>
                <a:cs typeface="Arial"/>
                <a:sym typeface="Arial"/>
              </a:rPr>
              <a:t>By Area (sq. miles)</a:t>
            </a:r>
            <a:endParaRPr/>
          </a:p>
          <a:p>
            <a:pPr marL="742950" lvl="1" indent="-285750" algn="l" rtl="0">
              <a:lnSpc>
                <a:spcPct val="100000"/>
              </a:lnSpc>
              <a:spcBef>
                <a:spcPts val="480"/>
              </a:spcBef>
              <a:spcAft>
                <a:spcPts val="0"/>
              </a:spcAft>
              <a:buClr>
                <a:schemeClr val="lt2"/>
              </a:buClr>
              <a:buSzPts val="1200"/>
              <a:buFont typeface="Noto Sans Symbols"/>
              <a:buChar char="●"/>
            </a:pPr>
            <a:r>
              <a:rPr lang="en-US" sz="2400" b="0" i="0" u="sng">
                <a:solidFill>
                  <a:schemeClr val="lt1"/>
                </a:solidFill>
                <a:latin typeface="Arial"/>
                <a:ea typeface="Arial"/>
                <a:cs typeface="Arial"/>
                <a:sym typeface="Arial"/>
              </a:rPr>
              <a:t>Russia	6,592,800</a:t>
            </a:r>
            <a:endParaRPr/>
          </a:p>
          <a:p>
            <a:pPr marL="742950" lvl="1" indent="-285750" algn="l" rtl="0">
              <a:lnSpc>
                <a:spcPct val="100000"/>
              </a:lnSpc>
              <a:spcBef>
                <a:spcPts val="480"/>
              </a:spcBef>
              <a:spcAft>
                <a:spcPts val="0"/>
              </a:spcAft>
              <a:buClr>
                <a:schemeClr val="lt2"/>
              </a:buClr>
              <a:buSzPts val="1200"/>
              <a:buFont typeface="Noto Sans Symbols"/>
              <a:buChar char="●"/>
            </a:pPr>
            <a:r>
              <a:rPr lang="en-US" sz="2400" b="0" i="0" u="sng">
                <a:solidFill>
                  <a:schemeClr val="lt1"/>
                </a:solidFill>
                <a:latin typeface="Arial"/>
                <a:ea typeface="Arial"/>
                <a:cs typeface="Arial"/>
                <a:sym typeface="Arial"/>
              </a:rPr>
              <a:t>Canada	3,851,809</a:t>
            </a:r>
            <a:endParaRPr/>
          </a:p>
          <a:p>
            <a:pPr marL="742950" lvl="1" indent="-285750" algn="l" rtl="0">
              <a:lnSpc>
                <a:spcPct val="100000"/>
              </a:lnSpc>
              <a:spcBef>
                <a:spcPts val="480"/>
              </a:spcBef>
              <a:spcAft>
                <a:spcPts val="0"/>
              </a:spcAft>
              <a:buClr>
                <a:schemeClr val="lt2"/>
              </a:buClr>
              <a:buSzPts val="1200"/>
              <a:buFont typeface="Noto Sans Symbols"/>
              <a:buChar char="●"/>
            </a:pPr>
            <a:r>
              <a:rPr lang="en-US" sz="2400" b="0" i="0" u="sng">
                <a:solidFill>
                  <a:schemeClr val="lt1"/>
                </a:solidFill>
                <a:latin typeface="Arial"/>
                <a:ea typeface="Arial"/>
                <a:cs typeface="Arial"/>
                <a:sym typeface="Arial"/>
              </a:rPr>
              <a:t>China	3,732,396</a:t>
            </a:r>
            <a:endParaRPr/>
          </a:p>
          <a:p>
            <a:pPr marL="742950" lvl="1" indent="-285750" algn="l" rtl="0">
              <a:lnSpc>
                <a:spcPct val="100000"/>
              </a:lnSpc>
              <a:spcBef>
                <a:spcPts val="480"/>
              </a:spcBef>
              <a:spcAft>
                <a:spcPts val="0"/>
              </a:spcAft>
              <a:buClr>
                <a:schemeClr val="lt2"/>
              </a:buClr>
              <a:buSzPts val="1200"/>
              <a:buFont typeface="Noto Sans Symbols"/>
              <a:buChar char="●"/>
            </a:pPr>
            <a:r>
              <a:rPr lang="en-US" sz="2400" b="0" i="0" u="sng">
                <a:solidFill>
                  <a:schemeClr val="lt1"/>
                </a:solidFill>
                <a:latin typeface="Arial"/>
                <a:ea typeface="Arial"/>
                <a:cs typeface="Arial"/>
                <a:sym typeface="Arial"/>
              </a:rPr>
              <a:t>USA	3,691,795</a:t>
            </a:r>
            <a:endParaRPr/>
          </a:p>
          <a:p>
            <a:pPr marL="742950" lvl="1" indent="-285750" algn="l" rtl="0">
              <a:lnSpc>
                <a:spcPct val="100000"/>
              </a:lnSpc>
              <a:spcBef>
                <a:spcPts val="480"/>
              </a:spcBef>
              <a:spcAft>
                <a:spcPts val="0"/>
              </a:spcAft>
              <a:buClr>
                <a:schemeClr val="lt2"/>
              </a:buClr>
              <a:buSzPts val="1200"/>
              <a:buFont typeface="Noto Sans Symbols"/>
              <a:buChar char="●"/>
            </a:pPr>
            <a:r>
              <a:rPr lang="en-US" sz="2400" b="0" i="0" u="none">
                <a:solidFill>
                  <a:schemeClr val="lt1"/>
                </a:solidFill>
                <a:latin typeface="Arial"/>
                <a:ea typeface="Arial"/>
                <a:cs typeface="Arial"/>
                <a:sym typeface="Arial"/>
              </a:rPr>
              <a:t>Brazil	3,286,470</a:t>
            </a:r>
            <a:endParaRPr/>
          </a:p>
          <a:p>
            <a:pPr marL="742950" lvl="1" indent="-285750" algn="l" rtl="0">
              <a:lnSpc>
                <a:spcPct val="100000"/>
              </a:lnSpc>
              <a:spcBef>
                <a:spcPts val="480"/>
              </a:spcBef>
              <a:spcAft>
                <a:spcPts val="0"/>
              </a:spcAft>
              <a:buClr>
                <a:schemeClr val="lt2"/>
              </a:buClr>
              <a:buSzPts val="1200"/>
              <a:buFont typeface="Noto Sans Symbols"/>
              <a:buChar char="●"/>
            </a:pPr>
            <a:r>
              <a:rPr lang="en-US" sz="2400" b="0" i="0" u="none">
                <a:solidFill>
                  <a:schemeClr val="lt1"/>
                </a:solidFill>
                <a:latin typeface="Arial"/>
                <a:ea typeface="Arial"/>
                <a:cs typeface="Arial"/>
                <a:sym typeface="Arial"/>
              </a:rPr>
              <a:t>Australia	2,966,136 	</a:t>
            </a:r>
            <a:endParaRPr/>
          </a:p>
        </p:txBody>
      </p:sp>
      <p:sp>
        <p:nvSpPr>
          <p:cNvPr id="277" name="Google Shape;277;p17"/>
          <p:cNvSpPr txBox="1">
            <a:spLocks noGrp="1"/>
          </p:cNvSpPr>
          <p:nvPr>
            <p:ph type="body" idx="1"/>
          </p:nvPr>
        </p:nvSpPr>
        <p:spPr>
          <a:xfrm>
            <a:off x="4648200" y="2147887"/>
            <a:ext cx="4343400" cy="41148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2240"/>
              <a:buNone/>
            </a:pPr>
            <a:r>
              <a:rPr lang="en-US" sz="2800" b="0" i="0" u="none">
                <a:solidFill>
                  <a:schemeClr val="lt1"/>
                </a:solidFill>
                <a:latin typeface="Arial"/>
                <a:ea typeface="Arial"/>
                <a:cs typeface="Arial"/>
                <a:sym typeface="Arial"/>
              </a:rPr>
              <a:t>	</a:t>
            </a:r>
            <a:r>
              <a:rPr lang="en-US" sz="2800" b="0" i="0" u="sng">
                <a:solidFill>
                  <a:schemeClr val="lt1"/>
                </a:solidFill>
                <a:latin typeface="Arial"/>
                <a:ea typeface="Arial"/>
                <a:cs typeface="Arial"/>
                <a:sym typeface="Arial"/>
              </a:rPr>
              <a:t>By Population</a:t>
            </a:r>
            <a:endParaRPr/>
          </a:p>
          <a:p>
            <a:pPr marL="742950" lvl="1" indent="-285750" algn="l" rtl="0">
              <a:lnSpc>
                <a:spcPct val="100000"/>
              </a:lnSpc>
              <a:spcBef>
                <a:spcPts val="480"/>
              </a:spcBef>
              <a:spcAft>
                <a:spcPts val="0"/>
              </a:spcAft>
              <a:buClr>
                <a:schemeClr val="lt2"/>
              </a:buClr>
              <a:buSzPts val="1200"/>
              <a:buFont typeface="Noto Sans Symbols"/>
              <a:buChar char="●"/>
            </a:pPr>
            <a:r>
              <a:rPr lang="en-US" sz="2400" b="0" i="0" u="none">
                <a:solidFill>
                  <a:schemeClr val="lt1"/>
                </a:solidFill>
                <a:latin typeface="Arial"/>
                <a:ea typeface="Arial"/>
                <a:cs typeface="Arial"/>
                <a:sym typeface="Arial"/>
              </a:rPr>
              <a:t>China: 1.4 billion</a:t>
            </a:r>
            <a:endParaRPr/>
          </a:p>
          <a:p>
            <a:pPr marL="742950" lvl="1" indent="-285750" algn="l" rtl="0">
              <a:lnSpc>
                <a:spcPct val="100000"/>
              </a:lnSpc>
              <a:spcBef>
                <a:spcPts val="480"/>
              </a:spcBef>
              <a:spcAft>
                <a:spcPts val="0"/>
              </a:spcAft>
              <a:buClr>
                <a:schemeClr val="lt2"/>
              </a:buClr>
              <a:buSzPts val="1200"/>
              <a:buFont typeface="Noto Sans Symbols"/>
              <a:buChar char="●"/>
            </a:pPr>
            <a:r>
              <a:rPr lang="en-US" sz="2400" b="0" i="0" u="none">
                <a:solidFill>
                  <a:schemeClr val="lt1"/>
                </a:solidFill>
                <a:latin typeface="Arial"/>
                <a:ea typeface="Arial"/>
                <a:cs typeface="Arial"/>
                <a:sym typeface="Arial"/>
              </a:rPr>
              <a:t>India: 1.3 billion</a:t>
            </a:r>
            <a:endParaRPr/>
          </a:p>
          <a:p>
            <a:pPr marL="742950" lvl="1" indent="-285750" algn="l" rtl="0">
              <a:lnSpc>
                <a:spcPct val="100000"/>
              </a:lnSpc>
              <a:spcBef>
                <a:spcPts val="480"/>
              </a:spcBef>
              <a:spcAft>
                <a:spcPts val="0"/>
              </a:spcAft>
              <a:buClr>
                <a:schemeClr val="lt2"/>
              </a:buClr>
              <a:buSzPts val="1200"/>
              <a:buFont typeface="Noto Sans Symbols"/>
              <a:buChar char="●"/>
            </a:pPr>
            <a:r>
              <a:rPr lang="en-US" sz="2400" b="0" i="0" u="none">
                <a:solidFill>
                  <a:schemeClr val="lt1"/>
                </a:solidFill>
                <a:latin typeface="Arial"/>
                <a:ea typeface="Arial"/>
                <a:cs typeface="Arial"/>
                <a:sym typeface="Arial"/>
              </a:rPr>
              <a:t>USA:  327 million</a:t>
            </a:r>
            <a:endParaRPr/>
          </a:p>
          <a:p>
            <a:pPr marL="742950" lvl="1" indent="-285750" algn="l" rtl="0">
              <a:lnSpc>
                <a:spcPct val="100000"/>
              </a:lnSpc>
              <a:spcBef>
                <a:spcPts val="480"/>
              </a:spcBef>
              <a:spcAft>
                <a:spcPts val="0"/>
              </a:spcAft>
              <a:buClr>
                <a:schemeClr val="lt2"/>
              </a:buClr>
              <a:buSzPts val="1200"/>
              <a:buFont typeface="Noto Sans Symbols"/>
              <a:buChar char="●"/>
            </a:pPr>
            <a:r>
              <a:rPr lang="en-US" sz="2400" b="0" i="0" u="none">
                <a:solidFill>
                  <a:schemeClr val="lt1"/>
                </a:solidFill>
                <a:latin typeface="Arial"/>
                <a:ea typeface="Arial"/>
                <a:cs typeface="Arial"/>
                <a:sym typeface="Arial"/>
              </a:rPr>
              <a:t>Indonesia	261 million </a:t>
            </a:r>
            <a:endParaRPr/>
          </a:p>
          <a:p>
            <a:pPr marL="742950" lvl="1" indent="-285750" algn="l" rtl="0">
              <a:lnSpc>
                <a:spcPct val="100000"/>
              </a:lnSpc>
              <a:spcBef>
                <a:spcPts val="480"/>
              </a:spcBef>
              <a:spcAft>
                <a:spcPts val="0"/>
              </a:spcAft>
              <a:buClr>
                <a:schemeClr val="lt2"/>
              </a:buClr>
              <a:buSzPts val="1200"/>
              <a:buFont typeface="Noto Sans Symbols"/>
              <a:buChar char="●"/>
            </a:pPr>
            <a:r>
              <a:rPr lang="en-US" sz="2400" b="0" i="0" u="none">
                <a:solidFill>
                  <a:schemeClr val="lt1"/>
                </a:solidFill>
                <a:latin typeface="Arial"/>
                <a:ea typeface="Arial"/>
                <a:cs typeface="Arial"/>
                <a:sym typeface="Arial"/>
              </a:rPr>
              <a:t>Brazil	207 million</a:t>
            </a:r>
            <a:endParaRPr/>
          </a:p>
          <a:p>
            <a:pPr marL="742950" lvl="1" indent="-285750" algn="l" rtl="0">
              <a:lnSpc>
                <a:spcPct val="100000"/>
              </a:lnSpc>
              <a:spcBef>
                <a:spcPts val="480"/>
              </a:spcBef>
              <a:spcAft>
                <a:spcPts val="0"/>
              </a:spcAft>
              <a:buClr>
                <a:schemeClr val="lt2"/>
              </a:buClr>
              <a:buSzPts val="1200"/>
              <a:buFont typeface="Noto Sans Symbols"/>
              <a:buChar char="●"/>
            </a:pPr>
            <a:r>
              <a:rPr lang="en-US" sz="2400" b="0" i="0" u="none">
                <a:solidFill>
                  <a:schemeClr val="lt1"/>
                </a:solidFill>
                <a:latin typeface="Arial"/>
                <a:ea typeface="Arial"/>
                <a:cs typeface="Arial"/>
                <a:sym typeface="Arial"/>
              </a:rPr>
              <a:t>Pakistan	205 million</a:t>
            </a:r>
            <a:endParaRPr/>
          </a:p>
          <a:p>
            <a:pPr marL="742950" lvl="1" indent="-285750" algn="l" rtl="0">
              <a:lnSpc>
                <a:spcPct val="100000"/>
              </a:lnSpc>
              <a:spcBef>
                <a:spcPts val="480"/>
              </a:spcBef>
              <a:spcAft>
                <a:spcPts val="0"/>
              </a:spcAft>
              <a:buClr>
                <a:schemeClr val="lt2"/>
              </a:buClr>
              <a:buSzPts val="1200"/>
              <a:buFont typeface="Noto Sans Symbols"/>
              <a:buChar char="●"/>
            </a:pPr>
            <a:r>
              <a:rPr lang="en-US" sz="2400" b="0" i="0" u="none">
                <a:solidFill>
                  <a:schemeClr val="lt1"/>
                </a:solidFill>
                <a:latin typeface="Arial"/>
                <a:ea typeface="Arial"/>
                <a:cs typeface="Arial"/>
                <a:sym typeface="Arial"/>
              </a:rPr>
              <a:t>9</a:t>
            </a:r>
            <a:r>
              <a:rPr lang="en-US" sz="2400" b="0" i="0" u="none" baseline="30000">
                <a:solidFill>
                  <a:schemeClr val="lt1"/>
                </a:solidFill>
                <a:latin typeface="Arial"/>
                <a:ea typeface="Arial"/>
                <a:cs typeface="Arial"/>
                <a:sym typeface="Arial"/>
              </a:rPr>
              <a:t>th</a:t>
            </a:r>
            <a:r>
              <a:rPr lang="en-US" sz="2400" b="0" i="0" u="none">
                <a:solidFill>
                  <a:schemeClr val="lt1"/>
                </a:solidFill>
                <a:latin typeface="Arial"/>
                <a:ea typeface="Arial"/>
                <a:cs typeface="Arial"/>
                <a:sym typeface="Arial"/>
              </a:rPr>
              <a:t> Russia	142 million</a:t>
            </a:r>
            <a:endParaRPr/>
          </a:p>
          <a:p>
            <a:pPr marL="742950" lvl="1" indent="-285750" algn="l" rtl="0">
              <a:lnSpc>
                <a:spcPct val="100000"/>
              </a:lnSpc>
              <a:spcBef>
                <a:spcPts val="480"/>
              </a:spcBef>
              <a:spcAft>
                <a:spcPts val="0"/>
              </a:spcAft>
              <a:buClr>
                <a:schemeClr val="lt2"/>
              </a:buClr>
              <a:buSzPts val="1200"/>
              <a:buFont typeface="Noto Sans Symbols"/>
              <a:buChar char="●"/>
            </a:pPr>
            <a:r>
              <a:rPr lang="en-US" sz="2400" b="0" i="0" u="none">
                <a:solidFill>
                  <a:schemeClr val="lt1"/>
                </a:solidFill>
                <a:latin typeface="Arial"/>
                <a:ea typeface="Arial"/>
                <a:cs typeface="Arial"/>
                <a:sym typeface="Arial"/>
              </a:rPr>
              <a:t>Canada 	36 million</a:t>
            </a:r>
            <a:endParaRPr/>
          </a:p>
          <a:p>
            <a:pPr marL="342900" lvl="0" indent="-220980" algn="l" rtl="0">
              <a:spcBef>
                <a:spcPts val="480"/>
              </a:spcBef>
              <a:spcAft>
                <a:spcPts val="0"/>
              </a:spcAft>
              <a:buSzPts val="1920"/>
              <a:buNone/>
            </a:pPr>
            <a:endParaRPr sz="2400" b="0" i="0" u="none">
              <a:solidFill>
                <a:schemeClr val="lt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g97fa886e3f_0_112"/>
          <p:cNvSpPr txBox="1"/>
          <p:nvPr/>
        </p:nvSpPr>
        <p:spPr>
          <a:xfrm>
            <a:off x="744025" y="596325"/>
            <a:ext cx="8006400" cy="399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u="sng">
                <a:solidFill>
                  <a:srgbClr val="FFFFFF"/>
                </a:solidFill>
              </a:rPr>
              <a:t>Answer the following individually or in a group.</a:t>
            </a:r>
            <a:endParaRPr sz="2400" u="sng">
              <a:solidFill>
                <a:srgbClr val="FFFFFF"/>
              </a:solidFill>
            </a:endParaRPr>
          </a:p>
          <a:p>
            <a:pPr marL="457200" lvl="0" indent="0" algn="l" rtl="0">
              <a:spcBef>
                <a:spcPts val="0"/>
              </a:spcBef>
              <a:spcAft>
                <a:spcPts val="0"/>
              </a:spcAft>
              <a:buNone/>
            </a:pPr>
            <a:endParaRPr sz="2400">
              <a:solidFill>
                <a:srgbClr val="FFFFFF"/>
              </a:solidFill>
            </a:endParaRPr>
          </a:p>
          <a:p>
            <a:pPr marL="457200" lvl="0" indent="-381000" algn="l" rtl="0">
              <a:spcBef>
                <a:spcPts val="0"/>
              </a:spcBef>
              <a:spcAft>
                <a:spcPts val="0"/>
              </a:spcAft>
              <a:buClr>
                <a:srgbClr val="FFFFFF"/>
              </a:buClr>
              <a:buSzPts val="2400"/>
              <a:buChar char="●"/>
            </a:pPr>
            <a:r>
              <a:rPr lang="en-US" sz="2400">
                <a:solidFill>
                  <a:srgbClr val="FFFFFF"/>
                </a:solidFill>
              </a:rPr>
              <a:t>Why Do you think Geographers study population size?</a:t>
            </a:r>
            <a:endParaRPr sz="2400">
              <a:solidFill>
                <a:srgbClr val="FFFFFF"/>
              </a:solidFill>
            </a:endParaRPr>
          </a:p>
          <a:p>
            <a:pPr marL="0" lvl="0" indent="0" algn="l" rtl="0">
              <a:spcBef>
                <a:spcPts val="0"/>
              </a:spcBef>
              <a:spcAft>
                <a:spcPts val="0"/>
              </a:spcAft>
              <a:buNone/>
            </a:pPr>
            <a:endParaRPr sz="2400">
              <a:solidFill>
                <a:srgbClr val="FFFFFF"/>
              </a:solidFill>
            </a:endParaRPr>
          </a:p>
          <a:p>
            <a:pPr marL="457200" lvl="0" indent="-381000" algn="l" rtl="0">
              <a:spcBef>
                <a:spcPts val="0"/>
              </a:spcBef>
              <a:spcAft>
                <a:spcPts val="0"/>
              </a:spcAft>
              <a:buClr>
                <a:srgbClr val="FFFFFF"/>
              </a:buClr>
              <a:buSzPts val="2400"/>
              <a:buChar char="●"/>
            </a:pPr>
            <a:r>
              <a:rPr lang="en-US" sz="2400">
                <a:solidFill>
                  <a:srgbClr val="FFFFFF"/>
                </a:solidFill>
              </a:rPr>
              <a:t> What do you think population density means?</a:t>
            </a:r>
            <a:endParaRPr sz="2400">
              <a:solidFill>
                <a:srgbClr val="FFFFFF"/>
              </a:solidFill>
            </a:endParaRPr>
          </a:p>
          <a:p>
            <a:pPr marL="457200" lvl="0" indent="0" algn="l" rtl="0">
              <a:spcBef>
                <a:spcPts val="0"/>
              </a:spcBef>
              <a:spcAft>
                <a:spcPts val="0"/>
              </a:spcAft>
              <a:buNone/>
            </a:pPr>
            <a:endParaRPr sz="2400">
              <a:solidFill>
                <a:srgbClr val="FFFFFF"/>
              </a:solidFill>
            </a:endParaRPr>
          </a:p>
          <a:p>
            <a:pPr marL="457200" lvl="0" indent="-381000" algn="l" rtl="0">
              <a:spcBef>
                <a:spcPts val="0"/>
              </a:spcBef>
              <a:spcAft>
                <a:spcPts val="0"/>
              </a:spcAft>
              <a:buClr>
                <a:srgbClr val="FFFFFF"/>
              </a:buClr>
              <a:buSzPts val="2400"/>
              <a:buChar char="●"/>
            </a:pPr>
            <a:r>
              <a:rPr lang="en-US" sz="2400">
                <a:solidFill>
                  <a:srgbClr val="FFFFFF"/>
                </a:solidFill>
              </a:rPr>
              <a:t> Do you think that there are any correlations between a population’s size and its wealth?</a:t>
            </a:r>
            <a:endParaRPr sz="2400">
              <a:solidFill>
                <a:srgbClr val="FFFFFF"/>
              </a:solidFill>
            </a:endParaRPr>
          </a:p>
          <a:p>
            <a:pPr marL="0" lvl="0" indent="0" algn="l" rtl="0">
              <a:spcBef>
                <a:spcPts val="0"/>
              </a:spcBef>
              <a:spcAft>
                <a:spcPts val="0"/>
              </a:spcAft>
              <a:buNone/>
            </a:pPr>
            <a:endParaRPr sz="2400">
              <a:solidFill>
                <a:srgbClr val="FFFFF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pic>
        <p:nvPicPr>
          <p:cNvPr id="289" name="Google Shape;289;g97fa886e3f_0_129"/>
          <p:cNvPicPr preferRelativeResize="0"/>
          <p:nvPr/>
        </p:nvPicPr>
        <p:blipFill>
          <a:blip r:embed="rId3">
            <a:alphaModFix/>
          </a:blip>
          <a:stretch>
            <a:fillRect/>
          </a:stretch>
        </p:blipFill>
        <p:spPr>
          <a:xfrm>
            <a:off x="0" y="53000"/>
            <a:ext cx="5235750" cy="3585025"/>
          </a:xfrm>
          <a:prstGeom prst="rect">
            <a:avLst/>
          </a:prstGeom>
          <a:noFill/>
          <a:ln>
            <a:noFill/>
          </a:ln>
        </p:spPr>
      </p:pic>
      <p:pic>
        <p:nvPicPr>
          <p:cNvPr id="290" name="Google Shape;290;g97fa886e3f_0_129"/>
          <p:cNvPicPr preferRelativeResize="0"/>
          <p:nvPr/>
        </p:nvPicPr>
        <p:blipFill>
          <a:blip r:embed="rId4">
            <a:alphaModFix/>
          </a:blip>
          <a:stretch>
            <a:fillRect/>
          </a:stretch>
        </p:blipFill>
        <p:spPr>
          <a:xfrm>
            <a:off x="4666550" y="3041675"/>
            <a:ext cx="4424450" cy="381632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g97fa886e3f_0_122"/>
          <p:cNvSpPr txBox="1">
            <a:spLocks noGrp="1"/>
          </p:cNvSpPr>
          <p:nvPr>
            <p:ph type="title"/>
          </p:nvPr>
        </p:nvSpPr>
        <p:spPr>
          <a:xfrm>
            <a:off x="457200" y="277813"/>
            <a:ext cx="8229600" cy="1139700"/>
          </a:xfrm>
          <a:prstGeom prst="rect">
            <a:avLst/>
          </a:prstGeom>
        </p:spPr>
        <p:txBody>
          <a:bodyPr spcFirstLastPara="1" wrap="square" lIns="91425" tIns="45700" rIns="91425" bIns="45700" anchor="ctr" anchorCtr="1">
            <a:noAutofit/>
          </a:bodyPr>
          <a:lstStyle/>
          <a:p>
            <a:pPr marL="0" lvl="0" indent="0" algn="ctr" rtl="0">
              <a:spcBef>
                <a:spcPts val="0"/>
              </a:spcBef>
              <a:spcAft>
                <a:spcPts val="0"/>
              </a:spcAft>
              <a:buNone/>
            </a:pPr>
            <a:r>
              <a:rPr lang="en-US"/>
              <a:t>Population Part 2</a:t>
            </a:r>
            <a:endParaRPr/>
          </a:p>
        </p:txBody>
      </p:sp>
      <p:sp>
        <p:nvSpPr>
          <p:cNvPr id="297" name="Google Shape;297;g97fa886e3f_0_122"/>
          <p:cNvSpPr txBox="1">
            <a:spLocks noGrp="1"/>
          </p:cNvSpPr>
          <p:nvPr>
            <p:ph type="body" idx="1"/>
          </p:nvPr>
        </p:nvSpPr>
        <p:spPr>
          <a:xfrm>
            <a:off x="457200" y="1600200"/>
            <a:ext cx="8229600" cy="2186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Why is the world’s population growing so fast?</a:t>
            </a:r>
            <a:endParaRPr/>
          </a:p>
        </p:txBody>
      </p:sp>
      <p:sp>
        <p:nvSpPr>
          <p:cNvPr id="298" name="Google Shape;298;g97fa886e3f_0_122"/>
          <p:cNvSpPr txBox="1">
            <a:spLocks noGrp="1"/>
          </p:cNvSpPr>
          <p:nvPr>
            <p:ph type="body" idx="2"/>
          </p:nvPr>
        </p:nvSpPr>
        <p:spPr>
          <a:xfrm>
            <a:off x="457200" y="3938588"/>
            <a:ext cx="8229600" cy="2187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5"/>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Clr>
                <a:schemeClr val="lt2"/>
              </a:buClr>
              <a:buSzPts val="4400"/>
              <a:buFont typeface="Arial"/>
              <a:buNone/>
            </a:pPr>
            <a:r>
              <a:rPr lang="en-US" sz="4400" b="0" i="0" u="none">
                <a:solidFill>
                  <a:schemeClr val="lt2"/>
                </a:solidFill>
                <a:latin typeface="Arial"/>
                <a:ea typeface="Arial"/>
                <a:cs typeface="Arial"/>
                <a:sym typeface="Arial"/>
              </a:rPr>
              <a:t>How fast is the World Growing?</a:t>
            </a:r>
            <a:endParaRPr/>
          </a:p>
        </p:txBody>
      </p:sp>
      <p:sp>
        <p:nvSpPr>
          <p:cNvPr id="304" name="Google Shape;304;p5"/>
          <p:cNvSpPr txBox="1">
            <a:spLocks noGrp="1"/>
          </p:cNvSpPr>
          <p:nvPr>
            <p:ph type="body" idx="1"/>
          </p:nvPr>
        </p:nvSpPr>
        <p:spPr>
          <a:xfrm>
            <a:off x="457200" y="1600200"/>
            <a:ext cx="8229600" cy="2185987"/>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hlink"/>
              </a:buClr>
              <a:buSzPts val="2240"/>
              <a:buFont typeface="Noto Sans Symbols"/>
              <a:buChar char="⮚"/>
            </a:pPr>
            <a:r>
              <a:rPr lang="en-US" sz="2800" b="0" i="0" u="none">
                <a:solidFill>
                  <a:schemeClr val="lt1"/>
                </a:solidFill>
                <a:latin typeface="Arial"/>
                <a:ea typeface="Arial"/>
                <a:cs typeface="Arial"/>
                <a:sym typeface="Arial"/>
              </a:rPr>
              <a:t>The world’s population increases by about three people every second.  That’s nearly 200 people a minute, 10,000 people an hour, and 240,000 people a day.</a:t>
            </a:r>
            <a:endParaRPr/>
          </a:p>
        </p:txBody>
      </p:sp>
      <p:sp>
        <p:nvSpPr>
          <p:cNvPr id="305" name="Google Shape;305;p5"/>
          <p:cNvSpPr txBox="1">
            <a:spLocks noGrp="1"/>
          </p:cNvSpPr>
          <p:nvPr>
            <p:ph type="body" idx="1"/>
          </p:nvPr>
        </p:nvSpPr>
        <p:spPr>
          <a:xfrm>
            <a:off x="457200" y="3938587"/>
            <a:ext cx="8229600" cy="2187575"/>
          </a:xfrm>
          <a:prstGeom prst="rect">
            <a:avLst/>
          </a:prstGeom>
          <a:noFill/>
          <a:ln>
            <a:noFill/>
          </a:ln>
        </p:spPr>
        <p:txBody>
          <a:bodyPr spcFirstLastPara="1" wrap="square" lIns="91425" tIns="45700" rIns="91425" bIns="45700" anchor="t" anchorCtr="0">
            <a:noAutofit/>
          </a:bodyPr>
          <a:lstStyle/>
          <a:p>
            <a:pPr marL="342900" marR="0" lvl="0" indent="-180340" algn="l" rtl="0">
              <a:spcBef>
                <a:spcPts val="0"/>
              </a:spcBef>
              <a:spcAft>
                <a:spcPts val="0"/>
              </a:spcAft>
              <a:buClr>
                <a:schemeClr val="hlink"/>
              </a:buClr>
              <a:buSzPts val="2560"/>
              <a:buFont typeface="Noto Sans Symbols"/>
              <a:buNone/>
            </a:pPr>
            <a:endParaRPr sz="3200">
              <a:solidFill>
                <a:schemeClr val="lt1"/>
              </a:solidFill>
              <a:latin typeface="Arial"/>
              <a:ea typeface="Arial"/>
              <a:cs typeface="Arial"/>
              <a:sym typeface="Arial"/>
            </a:endParaRPr>
          </a:p>
        </p:txBody>
      </p:sp>
      <p:pic>
        <p:nvPicPr>
          <p:cNvPr id="306" name="Google Shape;306;p5" descr="GrowingPopulation_RGB_thumb"/>
          <p:cNvPicPr preferRelativeResize="0"/>
          <p:nvPr/>
        </p:nvPicPr>
        <p:blipFill rotWithShape="1">
          <a:blip r:embed="rId3">
            <a:alphaModFix/>
          </a:blip>
          <a:srcRect/>
          <a:stretch/>
        </p:blipFill>
        <p:spPr>
          <a:xfrm>
            <a:off x="1219200" y="3617912"/>
            <a:ext cx="6629400" cy="23844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6"/>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Clr>
                <a:schemeClr val="lt2"/>
              </a:buClr>
              <a:buSzPts val="4400"/>
              <a:buFont typeface="Arial"/>
              <a:buNone/>
            </a:pPr>
            <a:r>
              <a:rPr lang="en-US" sz="4400" b="0" i="0" u="none">
                <a:solidFill>
                  <a:schemeClr val="lt2"/>
                </a:solidFill>
                <a:latin typeface="Arial"/>
                <a:ea typeface="Arial"/>
                <a:cs typeface="Arial"/>
                <a:sym typeface="Arial"/>
              </a:rPr>
              <a:t>World Calculator</a:t>
            </a:r>
            <a:endParaRPr/>
          </a:p>
        </p:txBody>
      </p:sp>
      <p:sp>
        <p:nvSpPr>
          <p:cNvPr id="312" name="Google Shape;312;p6"/>
          <p:cNvSpPr txBox="1">
            <a:spLocks noGrp="1"/>
          </p:cNvSpPr>
          <p:nvPr>
            <p:ph type="body" idx="1"/>
          </p:nvPr>
        </p:nvSpPr>
        <p:spPr>
          <a:xfrm>
            <a:off x="457200" y="1600200"/>
            <a:ext cx="8229600" cy="2185987"/>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hlink"/>
              </a:buClr>
              <a:buSzPts val="2560"/>
              <a:buFont typeface="Noto Sans Symbols"/>
              <a:buChar char="⮚"/>
            </a:pPr>
            <a:r>
              <a:rPr lang="en-US" sz="3200" b="0" i="0" u="sng">
                <a:solidFill>
                  <a:schemeClr val="lt1"/>
                </a:solidFill>
                <a:hlinkClick r:id="rId3">
                  <a:extLst>
                    <a:ext uri="{A12FA001-AC4F-418D-AE19-62706E023703}">
                      <ahyp:hlinkClr xmlns:ahyp="http://schemas.microsoft.com/office/drawing/2018/hyperlinkcolor" val="tx"/>
                    </a:ext>
                  </a:extLst>
                </a:hlinkClick>
              </a:rPr>
              <a:t>://www.worldometers.info/world-population/</a:t>
            </a:r>
            <a:endParaRPr/>
          </a:p>
        </p:txBody>
      </p:sp>
      <p:sp>
        <p:nvSpPr>
          <p:cNvPr id="313" name="Google Shape;313;p6"/>
          <p:cNvSpPr txBox="1">
            <a:spLocks noGrp="1"/>
          </p:cNvSpPr>
          <p:nvPr>
            <p:ph type="body" idx="1"/>
          </p:nvPr>
        </p:nvSpPr>
        <p:spPr>
          <a:xfrm>
            <a:off x="457200" y="3938587"/>
            <a:ext cx="8229600" cy="218757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ts val="2560"/>
              <a:buFont typeface="Noto Sans Symbols"/>
              <a:buChar char="⮚"/>
            </a:pPr>
            <a:r>
              <a:rPr lang="en-US" sz="3200" b="0" i="0" u="none">
                <a:solidFill>
                  <a:schemeClr val="lt1"/>
                </a:solidFill>
                <a:latin typeface="Arial"/>
                <a:ea typeface="Arial"/>
                <a:cs typeface="Arial"/>
                <a:sym typeface="Arial"/>
              </a:rPr>
              <a:t>http://www.worldometers.info/world-population/#</a:t>
            </a:r>
            <a:r>
              <a:rPr lang="en-US" sz="3200" b="0" i="0" u="sng">
                <a:solidFill>
                  <a:schemeClr val="lt1"/>
                </a:solidFill>
                <a:latin typeface="Arial"/>
                <a:ea typeface="Arial"/>
                <a:cs typeface="Arial"/>
                <a:sym typeface="Arial"/>
                <a:hlinkClick r:id="rId4">
                  <a:extLst>
                    <a:ext uri="{A12FA001-AC4F-418D-AE19-62706E023703}">
                      <ahyp:hlinkClr xmlns:ahyp="http://schemas.microsoft.com/office/drawing/2018/hyperlinkcolor" val="tx"/>
                    </a:ext>
                  </a:extLst>
                </a:hlinkClick>
              </a:rPr>
              <a:t>top20</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Clr>
                <a:schemeClr val="lt2"/>
              </a:buClr>
              <a:buSzPts val="4400"/>
              <a:buFont typeface="Arial"/>
              <a:buNone/>
            </a:pPr>
            <a:r>
              <a:rPr lang="en-US" sz="4400" b="0" i="0" u="none">
                <a:solidFill>
                  <a:schemeClr val="lt2"/>
                </a:solidFill>
                <a:latin typeface="Arial"/>
                <a:ea typeface="Arial"/>
                <a:cs typeface="Arial"/>
                <a:sym typeface="Arial"/>
              </a:rPr>
              <a:t>Lesson Objectives</a:t>
            </a:r>
            <a:endParaRPr/>
          </a:p>
        </p:txBody>
      </p:sp>
      <p:sp>
        <p:nvSpPr>
          <p:cNvPr id="185" name="Google Shape;185;p2"/>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hlink"/>
              </a:buClr>
              <a:buSzPts val="2560"/>
              <a:buFont typeface="Noto Sans Symbols"/>
              <a:buChar char="⮚"/>
            </a:pPr>
            <a:r>
              <a:rPr lang="en-US" sz="3200" b="0" i="0" u="none">
                <a:solidFill>
                  <a:schemeClr val="lt1"/>
                </a:solidFill>
                <a:latin typeface="Arial"/>
                <a:ea typeface="Arial"/>
                <a:cs typeface="Arial"/>
                <a:sym typeface="Arial"/>
              </a:rPr>
              <a:t>Students will be able to describe two main reasons why the world’s population is rapidly increasing.</a:t>
            </a:r>
            <a:endParaRPr/>
          </a:p>
          <a:p>
            <a:pPr marL="342900" lvl="0" indent="-342900" algn="l" rtl="0">
              <a:lnSpc>
                <a:spcPct val="100000"/>
              </a:lnSpc>
              <a:spcBef>
                <a:spcPts val="640"/>
              </a:spcBef>
              <a:spcAft>
                <a:spcPts val="0"/>
              </a:spcAft>
              <a:buSzPts val="2560"/>
              <a:buNone/>
            </a:pPr>
            <a:endParaRPr sz="3200" b="0" i="0" u="none">
              <a:solidFill>
                <a:schemeClr val="lt1"/>
              </a:solidFill>
              <a:latin typeface="Arial"/>
              <a:ea typeface="Arial"/>
              <a:cs typeface="Arial"/>
              <a:sym typeface="Arial"/>
            </a:endParaRPr>
          </a:p>
          <a:p>
            <a:pPr marL="342900" lvl="0" indent="-342900" algn="l" rtl="0">
              <a:lnSpc>
                <a:spcPct val="100000"/>
              </a:lnSpc>
              <a:spcBef>
                <a:spcPts val="640"/>
              </a:spcBef>
              <a:spcAft>
                <a:spcPts val="0"/>
              </a:spcAft>
              <a:buClr>
                <a:schemeClr val="hlink"/>
              </a:buClr>
              <a:buSzPts val="2560"/>
              <a:buFont typeface="Noto Sans Symbols"/>
              <a:buChar char="⮚"/>
            </a:pPr>
            <a:r>
              <a:rPr lang="en-US" sz="3200" b="0" i="0" u="none">
                <a:solidFill>
                  <a:schemeClr val="lt1"/>
                </a:solidFill>
                <a:latin typeface="Arial"/>
                <a:ea typeface="Arial"/>
                <a:cs typeface="Arial"/>
                <a:sym typeface="Arial"/>
              </a:rPr>
              <a:t>Students will be able to explain some of the problems that rapid population growth is causing.</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7"/>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Clr>
                <a:schemeClr val="lt2"/>
              </a:buClr>
              <a:buSzPts val="4000"/>
              <a:buFont typeface="Arial"/>
              <a:buNone/>
            </a:pPr>
            <a:r>
              <a:rPr lang="en-US" sz="4000" b="0" i="0" u="none">
                <a:solidFill>
                  <a:schemeClr val="lt2"/>
                </a:solidFill>
                <a:latin typeface="Arial"/>
                <a:ea typeface="Arial"/>
                <a:cs typeface="Arial"/>
                <a:sym typeface="Arial"/>
              </a:rPr>
              <a:t>Population Data</a:t>
            </a:r>
            <a:br>
              <a:rPr lang="en-US" sz="4000" b="0" i="0" u="none">
                <a:solidFill>
                  <a:schemeClr val="lt2"/>
                </a:solidFill>
                <a:latin typeface="Arial"/>
                <a:ea typeface="Arial"/>
                <a:cs typeface="Arial"/>
                <a:sym typeface="Arial"/>
              </a:rPr>
            </a:br>
            <a:endParaRPr/>
          </a:p>
        </p:txBody>
      </p:sp>
      <p:sp>
        <p:nvSpPr>
          <p:cNvPr id="319" name="Google Shape;319;p7"/>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1600"/>
              <a:buNone/>
            </a:pPr>
            <a:r>
              <a:rPr lang="en-US" sz="2000" b="1" i="0" u="sng">
                <a:solidFill>
                  <a:schemeClr val="lt1"/>
                </a:solidFill>
                <a:latin typeface="Arial"/>
                <a:ea typeface="Arial"/>
                <a:cs typeface="Arial"/>
                <a:sym typeface="Arial"/>
              </a:rPr>
              <a:t>Average Family Size</a:t>
            </a:r>
            <a:endParaRPr/>
          </a:p>
          <a:p>
            <a:pPr marL="342900" lvl="0" indent="-342900" algn="l" rtl="0">
              <a:lnSpc>
                <a:spcPct val="100000"/>
              </a:lnSpc>
              <a:spcBef>
                <a:spcPts val="400"/>
              </a:spcBef>
              <a:spcAft>
                <a:spcPts val="0"/>
              </a:spcAft>
              <a:buSzPts val="1600"/>
              <a:buNone/>
            </a:pPr>
            <a:r>
              <a:rPr lang="en-US" sz="2000" b="0" i="0" u="none">
                <a:solidFill>
                  <a:schemeClr val="lt1"/>
                </a:solidFill>
                <a:latin typeface="Arial"/>
                <a:ea typeface="Arial"/>
                <a:cs typeface="Arial"/>
                <a:sym typeface="Arial"/>
              </a:rPr>
              <a:t> 		 The average number of children in a family in a particular culture group or region./ FUN FACT:  Utah has the nation's largest average household size, 3.14 people compared to a national average of 2.64</a:t>
            </a:r>
            <a:endParaRPr sz="2000" b="0" i="0" u="none">
              <a:solidFill>
                <a:schemeClr val="lt1"/>
              </a:solidFill>
              <a:latin typeface="Arial"/>
              <a:ea typeface="Arial"/>
              <a:cs typeface="Arial"/>
              <a:sym typeface="Arial"/>
            </a:endParaRPr>
          </a:p>
          <a:p>
            <a:pPr marL="342900" lvl="0" indent="-342900" algn="l" rtl="0">
              <a:lnSpc>
                <a:spcPct val="100000"/>
              </a:lnSpc>
              <a:spcBef>
                <a:spcPts val="400"/>
              </a:spcBef>
              <a:spcAft>
                <a:spcPts val="0"/>
              </a:spcAft>
              <a:buSzPts val="1600"/>
              <a:buNone/>
            </a:pPr>
            <a:r>
              <a:rPr lang="en-US" sz="2000" b="1" i="0" u="sng">
                <a:solidFill>
                  <a:schemeClr val="lt1"/>
                </a:solidFill>
                <a:latin typeface="Arial"/>
                <a:ea typeface="Arial"/>
                <a:cs typeface="Arial"/>
                <a:sym typeface="Arial"/>
              </a:rPr>
              <a:t>Birth Rate</a:t>
            </a:r>
            <a:endParaRPr/>
          </a:p>
          <a:p>
            <a:pPr marL="342900" lvl="0" indent="-342900" algn="l" rtl="0">
              <a:lnSpc>
                <a:spcPct val="100000"/>
              </a:lnSpc>
              <a:spcBef>
                <a:spcPts val="400"/>
              </a:spcBef>
              <a:spcAft>
                <a:spcPts val="0"/>
              </a:spcAft>
              <a:buSzPts val="1600"/>
              <a:buNone/>
            </a:pPr>
            <a:r>
              <a:rPr lang="en-US" sz="2000" b="0" i="0" u="none">
                <a:solidFill>
                  <a:schemeClr val="lt1"/>
                </a:solidFill>
                <a:latin typeface="Arial"/>
                <a:ea typeface="Arial"/>
                <a:cs typeface="Arial"/>
                <a:sym typeface="Arial"/>
              </a:rPr>
              <a:t>		The number of babies born per year per thousand people.</a:t>
            </a:r>
            <a:endParaRPr/>
          </a:p>
          <a:p>
            <a:pPr marL="342900" lvl="0" indent="-342900" algn="l" rtl="0">
              <a:lnSpc>
                <a:spcPct val="100000"/>
              </a:lnSpc>
              <a:spcBef>
                <a:spcPts val="400"/>
              </a:spcBef>
              <a:spcAft>
                <a:spcPts val="0"/>
              </a:spcAft>
              <a:buSzPts val="1600"/>
              <a:buNone/>
            </a:pPr>
            <a:r>
              <a:rPr lang="en-US" sz="2000" b="1" i="0" u="sng">
                <a:solidFill>
                  <a:schemeClr val="lt1"/>
                </a:solidFill>
                <a:latin typeface="Arial"/>
                <a:ea typeface="Arial"/>
                <a:cs typeface="Arial"/>
                <a:sym typeface="Arial"/>
              </a:rPr>
              <a:t>Death Rate</a:t>
            </a:r>
            <a:endParaRPr/>
          </a:p>
          <a:p>
            <a:pPr marL="342900" lvl="0" indent="-342900" algn="l" rtl="0">
              <a:lnSpc>
                <a:spcPct val="100000"/>
              </a:lnSpc>
              <a:spcBef>
                <a:spcPts val="400"/>
              </a:spcBef>
              <a:spcAft>
                <a:spcPts val="0"/>
              </a:spcAft>
              <a:buSzPts val="1600"/>
              <a:buNone/>
            </a:pPr>
            <a:r>
              <a:rPr lang="en-US" sz="2000" b="0" i="0" u="none">
                <a:solidFill>
                  <a:schemeClr val="lt1"/>
                </a:solidFill>
                <a:latin typeface="Arial"/>
                <a:ea typeface="Arial"/>
                <a:cs typeface="Arial"/>
                <a:sym typeface="Arial"/>
              </a:rPr>
              <a:t>		The number of people who die per year per thousand people.</a:t>
            </a:r>
            <a:endParaRPr/>
          </a:p>
          <a:p>
            <a:pPr marL="342900" lvl="0" indent="-342900" algn="l" rtl="0">
              <a:lnSpc>
                <a:spcPct val="100000"/>
              </a:lnSpc>
              <a:spcBef>
                <a:spcPts val="400"/>
              </a:spcBef>
              <a:spcAft>
                <a:spcPts val="0"/>
              </a:spcAft>
              <a:buSzPts val="1600"/>
              <a:buNone/>
            </a:pPr>
            <a:r>
              <a:rPr lang="en-US" sz="2000" b="1" i="0" u="sng">
                <a:solidFill>
                  <a:schemeClr val="lt1"/>
                </a:solidFill>
                <a:latin typeface="Arial"/>
                <a:ea typeface="Arial"/>
                <a:cs typeface="Arial"/>
                <a:sym typeface="Arial"/>
              </a:rPr>
              <a:t>Doubling Time</a:t>
            </a:r>
            <a:endParaRPr/>
          </a:p>
          <a:p>
            <a:pPr marL="342900" lvl="0" indent="-342900" algn="l" rtl="0">
              <a:lnSpc>
                <a:spcPct val="100000"/>
              </a:lnSpc>
              <a:spcBef>
                <a:spcPts val="400"/>
              </a:spcBef>
              <a:spcAft>
                <a:spcPts val="0"/>
              </a:spcAft>
              <a:buSzPts val="1600"/>
              <a:buNone/>
            </a:pPr>
            <a:r>
              <a:rPr lang="en-US" sz="2000" b="0" i="0" u="none">
                <a:solidFill>
                  <a:schemeClr val="lt1"/>
                </a:solidFill>
                <a:latin typeface="Arial"/>
                <a:ea typeface="Arial"/>
                <a:cs typeface="Arial"/>
                <a:sym typeface="Arial"/>
              </a:rPr>
              <a:t>		The time needed for a population to increase 100 percent 	(double)</a:t>
            </a:r>
            <a:endParaRPr/>
          </a:p>
          <a:p>
            <a:pPr marL="342900" lvl="0" indent="-241300" algn="l" rtl="0">
              <a:spcBef>
                <a:spcPts val="400"/>
              </a:spcBef>
              <a:spcAft>
                <a:spcPts val="0"/>
              </a:spcAft>
              <a:buSzPts val="1600"/>
              <a:buNone/>
            </a:pPr>
            <a:endParaRPr sz="2000" b="0" i="0" u="none">
              <a:solidFill>
                <a:schemeClr val="lt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8"/>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ctr" anchorCtr="1">
            <a:noAutofit/>
          </a:bodyPr>
          <a:lstStyle/>
          <a:p>
            <a:pPr marL="0" lvl="0" indent="0" algn="ctr" rtl="0">
              <a:spcBef>
                <a:spcPts val="0"/>
              </a:spcBef>
              <a:spcAft>
                <a:spcPts val="0"/>
              </a:spcAft>
              <a:buNone/>
            </a:pPr>
            <a:endParaRPr sz="4400">
              <a:solidFill>
                <a:schemeClr val="lt2"/>
              </a:solidFill>
              <a:latin typeface="Arial"/>
              <a:ea typeface="Arial"/>
              <a:cs typeface="Arial"/>
              <a:sym typeface="Arial"/>
            </a:endParaRPr>
          </a:p>
        </p:txBody>
      </p:sp>
      <p:sp>
        <p:nvSpPr>
          <p:cNvPr id="325" name="Google Shape;325;p8"/>
          <p:cNvSpPr txBox="1">
            <a:spLocks noGrp="1"/>
          </p:cNvSpPr>
          <p:nvPr>
            <p:ph type="body" idx="1"/>
          </p:nvPr>
        </p:nvSpPr>
        <p:spPr>
          <a:xfrm>
            <a:off x="457200" y="1600200"/>
            <a:ext cx="4038600" cy="4525962"/>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1920"/>
              <a:buNone/>
            </a:pPr>
            <a:r>
              <a:rPr lang="en-US" sz="2400" b="1" i="0" u="sng">
                <a:solidFill>
                  <a:schemeClr val="lt1"/>
                </a:solidFill>
                <a:latin typeface="Arial"/>
                <a:ea typeface="Arial"/>
                <a:cs typeface="Arial"/>
                <a:sym typeface="Arial"/>
              </a:rPr>
              <a:t>Life Expectancy</a:t>
            </a:r>
            <a:endParaRPr/>
          </a:p>
          <a:p>
            <a:pPr marL="342900" lvl="0" indent="-342900" algn="l" rtl="0">
              <a:lnSpc>
                <a:spcPct val="100000"/>
              </a:lnSpc>
              <a:spcBef>
                <a:spcPts val="480"/>
              </a:spcBef>
              <a:spcAft>
                <a:spcPts val="0"/>
              </a:spcAft>
              <a:buSzPts val="1920"/>
              <a:buNone/>
            </a:pPr>
            <a:r>
              <a:rPr lang="en-US" sz="2400" b="0" i="0" u="none">
                <a:solidFill>
                  <a:schemeClr val="lt1"/>
                </a:solidFill>
                <a:latin typeface="Arial"/>
                <a:ea typeface="Arial"/>
                <a:cs typeface="Arial"/>
                <a:sym typeface="Arial"/>
              </a:rPr>
              <a:t>	-The average number of years people live.</a:t>
            </a:r>
            <a:endParaRPr/>
          </a:p>
          <a:p>
            <a:pPr marL="342900" lvl="0" indent="-342900" algn="l" rtl="0">
              <a:lnSpc>
                <a:spcPct val="100000"/>
              </a:lnSpc>
              <a:spcBef>
                <a:spcPts val="480"/>
              </a:spcBef>
              <a:spcAft>
                <a:spcPts val="0"/>
              </a:spcAft>
              <a:buSzPts val="1920"/>
              <a:buNone/>
            </a:pPr>
            <a:endParaRPr sz="2400" b="0" i="0" u="none">
              <a:solidFill>
                <a:schemeClr val="lt1"/>
              </a:solidFill>
              <a:latin typeface="Arial"/>
              <a:ea typeface="Arial"/>
              <a:cs typeface="Arial"/>
              <a:sym typeface="Arial"/>
            </a:endParaRPr>
          </a:p>
          <a:p>
            <a:pPr marL="342900" lvl="0" indent="-342900" algn="l" rtl="0">
              <a:lnSpc>
                <a:spcPct val="100000"/>
              </a:lnSpc>
              <a:spcBef>
                <a:spcPts val="480"/>
              </a:spcBef>
              <a:spcAft>
                <a:spcPts val="0"/>
              </a:spcAft>
              <a:buSzPts val="1920"/>
              <a:buNone/>
            </a:pPr>
            <a:r>
              <a:rPr lang="en-US" sz="2400" b="1" i="0" u="sng">
                <a:solidFill>
                  <a:schemeClr val="lt1"/>
                </a:solidFill>
                <a:latin typeface="Arial"/>
                <a:ea typeface="Arial"/>
                <a:cs typeface="Arial"/>
                <a:sym typeface="Arial"/>
              </a:rPr>
              <a:t>Population Growth Rate</a:t>
            </a:r>
            <a:endParaRPr/>
          </a:p>
          <a:p>
            <a:pPr marL="342900" lvl="0" indent="-342900" algn="l" rtl="0">
              <a:lnSpc>
                <a:spcPct val="100000"/>
              </a:lnSpc>
              <a:spcBef>
                <a:spcPts val="480"/>
              </a:spcBef>
              <a:spcAft>
                <a:spcPts val="0"/>
              </a:spcAft>
              <a:buSzPts val="1920"/>
              <a:buNone/>
            </a:pPr>
            <a:r>
              <a:rPr lang="en-US" sz="2400" b="0" i="0" u="none">
                <a:solidFill>
                  <a:schemeClr val="lt1"/>
                </a:solidFill>
                <a:latin typeface="Arial"/>
                <a:ea typeface="Arial"/>
                <a:cs typeface="Arial"/>
                <a:sym typeface="Arial"/>
              </a:rPr>
              <a:t>	-How quickly a population grows each year, measured by percentage.</a:t>
            </a:r>
            <a:endParaRPr/>
          </a:p>
          <a:p>
            <a:pPr marL="342900" lvl="0" indent="-342900" algn="l" rtl="0">
              <a:lnSpc>
                <a:spcPct val="100000"/>
              </a:lnSpc>
              <a:spcBef>
                <a:spcPts val="480"/>
              </a:spcBef>
              <a:spcAft>
                <a:spcPts val="0"/>
              </a:spcAft>
              <a:buSzPts val="1920"/>
              <a:buNone/>
            </a:pPr>
            <a:endParaRPr sz="2400" b="0" i="0" u="none">
              <a:solidFill>
                <a:schemeClr val="lt1"/>
              </a:solidFill>
              <a:latin typeface="Arial"/>
              <a:ea typeface="Arial"/>
              <a:cs typeface="Arial"/>
              <a:sym typeface="Arial"/>
            </a:endParaRPr>
          </a:p>
          <a:p>
            <a:pPr marL="342900" lvl="0" indent="-342900" algn="l" rtl="0">
              <a:lnSpc>
                <a:spcPct val="100000"/>
              </a:lnSpc>
              <a:spcBef>
                <a:spcPts val="360"/>
              </a:spcBef>
              <a:spcAft>
                <a:spcPts val="0"/>
              </a:spcAft>
              <a:buSzPts val="1440"/>
              <a:buNone/>
            </a:pPr>
            <a:endParaRPr sz="1800" b="0" i="0" u="none">
              <a:solidFill>
                <a:schemeClr val="lt1"/>
              </a:solidFill>
              <a:latin typeface="Arial"/>
              <a:ea typeface="Arial"/>
              <a:cs typeface="Arial"/>
              <a:sym typeface="Arial"/>
            </a:endParaRPr>
          </a:p>
          <a:p>
            <a:pPr marL="342900" lvl="0" indent="-251459" algn="l" rtl="0">
              <a:spcBef>
                <a:spcPts val="360"/>
              </a:spcBef>
              <a:spcAft>
                <a:spcPts val="0"/>
              </a:spcAft>
              <a:buSzPts val="1440"/>
              <a:buNone/>
            </a:pPr>
            <a:endParaRPr sz="1800" b="0" i="0" u="none">
              <a:solidFill>
                <a:schemeClr val="lt1"/>
              </a:solidFill>
              <a:latin typeface="Arial"/>
              <a:ea typeface="Arial"/>
              <a:cs typeface="Arial"/>
              <a:sym typeface="Arial"/>
            </a:endParaRPr>
          </a:p>
        </p:txBody>
      </p:sp>
      <p:sp>
        <p:nvSpPr>
          <p:cNvPr id="326" name="Google Shape;326;p8"/>
          <p:cNvSpPr txBox="1">
            <a:spLocks noGrp="1"/>
          </p:cNvSpPr>
          <p:nvPr>
            <p:ph type="body" idx="1"/>
          </p:nvPr>
        </p:nvSpPr>
        <p:spPr>
          <a:xfrm>
            <a:off x="4648200" y="1600200"/>
            <a:ext cx="4038600" cy="4525962"/>
          </a:xfrm>
          <a:prstGeom prst="rect">
            <a:avLst/>
          </a:prstGeom>
          <a:noFill/>
          <a:ln>
            <a:noFill/>
          </a:ln>
        </p:spPr>
        <p:txBody>
          <a:bodyPr spcFirstLastPara="1" wrap="square" lIns="91425" tIns="45700" rIns="91425" bIns="45700" anchor="t" anchorCtr="0">
            <a:noAutofit/>
          </a:bodyPr>
          <a:lstStyle/>
          <a:p>
            <a:pPr marL="342900" marR="0" lvl="0" indent="-180340" algn="l" rtl="0">
              <a:spcBef>
                <a:spcPts val="0"/>
              </a:spcBef>
              <a:spcAft>
                <a:spcPts val="0"/>
              </a:spcAft>
              <a:buClr>
                <a:schemeClr val="hlink"/>
              </a:buClr>
              <a:buSzPts val="2560"/>
              <a:buFont typeface="Noto Sans Symbols"/>
              <a:buNone/>
            </a:pPr>
            <a:endParaRPr sz="3200">
              <a:solidFill>
                <a:schemeClr val="lt1"/>
              </a:solidFill>
              <a:latin typeface="Arial"/>
              <a:ea typeface="Arial"/>
              <a:cs typeface="Arial"/>
              <a:sym typeface="Arial"/>
            </a:endParaRPr>
          </a:p>
        </p:txBody>
      </p:sp>
      <p:pic>
        <p:nvPicPr>
          <p:cNvPr id="327" name="Google Shape;327;p8" descr="happy-old-people"/>
          <p:cNvPicPr preferRelativeResize="0"/>
          <p:nvPr/>
        </p:nvPicPr>
        <p:blipFill rotWithShape="1">
          <a:blip r:embed="rId3">
            <a:alphaModFix/>
          </a:blip>
          <a:srcRect/>
          <a:stretch/>
        </p:blipFill>
        <p:spPr>
          <a:xfrm>
            <a:off x="4495800" y="2057400"/>
            <a:ext cx="4572000" cy="303371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10"/>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ctr" anchorCtr="1">
            <a:noAutofit/>
          </a:bodyPr>
          <a:lstStyle/>
          <a:p>
            <a:pPr marL="0" lvl="0" indent="0" algn="ctr" rtl="0">
              <a:spcBef>
                <a:spcPts val="0"/>
              </a:spcBef>
              <a:spcAft>
                <a:spcPts val="0"/>
              </a:spcAft>
              <a:buNone/>
            </a:pPr>
            <a:endParaRPr sz="4400">
              <a:solidFill>
                <a:schemeClr val="lt2"/>
              </a:solidFill>
              <a:latin typeface="Arial"/>
              <a:ea typeface="Arial"/>
              <a:cs typeface="Arial"/>
              <a:sym typeface="Arial"/>
            </a:endParaRPr>
          </a:p>
        </p:txBody>
      </p:sp>
      <p:sp>
        <p:nvSpPr>
          <p:cNvPr id="334" name="Google Shape;334;p10"/>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1920"/>
              <a:buNone/>
            </a:pPr>
            <a:r>
              <a:rPr lang="en-US" sz="2400" b="1" i="0" u="sng">
                <a:solidFill>
                  <a:schemeClr val="lt1"/>
                </a:solidFill>
                <a:latin typeface="Arial"/>
                <a:ea typeface="Arial"/>
                <a:cs typeface="Arial"/>
                <a:sym typeface="Arial"/>
              </a:rPr>
              <a:t>Population Pyramid</a:t>
            </a:r>
            <a:endParaRPr/>
          </a:p>
          <a:p>
            <a:pPr marL="342900" lvl="0" indent="-342900" algn="l" rtl="0">
              <a:lnSpc>
                <a:spcPct val="100000"/>
              </a:lnSpc>
              <a:spcBef>
                <a:spcPts val="480"/>
              </a:spcBef>
              <a:spcAft>
                <a:spcPts val="0"/>
              </a:spcAft>
              <a:buSzPts val="1920"/>
              <a:buNone/>
            </a:pPr>
            <a:r>
              <a:rPr lang="en-US" sz="2400" b="0" i="0" u="none">
                <a:solidFill>
                  <a:schemeClr val="lt1"/>
                </a:solidFill>
                <a:latin typeface="Arial"/>
                <a:ea typeface="Arial"/>
                <a:cs typeface="Arial"/>
                <a:sym typeface="Arial"/>
              </a:rPr>
              <a:t>		is a bar graph that depicts a total population by breaking it down into age groups and gender.</a:t>
            </a:r>
            <a:endParaRPr/>
          </a:p>
          <a:p>
            <a:pPr marL="342900" lvl="0" indent="-342900" algn="l" rtl="0">
              <a:lnSpc>
                <a:spcPct val="100000"/>
              </a:lnSpc>
              <a:spcBef>
                <a:spcPts val="480"/>
              </a:spcBef>
              <a:spcAft>
                <a:spcPts val="0"/>
              </a:spcAft>
              <a:buSzPts val="1920"/>
              <a:buNone/>
            </a:pPr>
            <a:endParaRPr sz="2400" b="0" i="0" u="none">
              <a:solidFill>
                <a:schemeClr val="lt1"/>
              </a:solidFill>
              <a:latin typeface="Arial"/>
              <a:ea typeface="Arial"/>
              <a:cs typeface="Arial"/>
              <a:sym typeface="Arial"/>
            </a:endParaRPr>
          </a:p>
          <a:p>
            <a:pPr marL="342900" lvl="0" indent="-342900" algn="l" rtl="0">
              <a:lnSpc>
                <a:spcPct val="100000"/>
              </a:lnSpc>
              <a:spcBef>
                <a:spcPts val="480"/>
              </a:spcBef>
              <a:spcAft>
                <a:spcPts val="0"/>
              </a:spcAft>
              <a:buSzPts val="1920"/>
              <a:buNone/>
            </a:pPr>
            <a:r>
              <a:rPr lang="en-US" sz="2400" b="1" i="0" u="sng">
                <a:solidFill>
                  <a:schemeClr val="lt1"/>
                </a:solidFill>
                <a:latin typeface="Arial"/>
                <a:ea typeface="Arial"/>
                <a:cs typeface="Arial"/>
                <a:sym typeface="Arial"/>
              </a:rPr>
              <a:t>Population Density</a:t>
            </a:r>
            <a:endParaRPr/>
          </a:p>
          <a:p>
            <a:pPr marL="342900" lvl="0" indent="-342900" algn="l" rtl="0">
              <a:lnSpc>
                <a:spcPct val="100000"/>
              </a:lnSpc>
              <a:spcBef>
                <a:spcPts val="480"/>
              </a:spcBef>
              <a:spcAft>
                <a:spcPts val="0"/>
              </a:spcAft>
              <a:buSzPts val="1920"/>
              <a:buNone/>
            </a:pPr>
            <a:r>
              <a:rPr lang="en-US" sz="2400" b="0" i="0" u="none">
                <a:solidFill>
                  <a:schemeClr val="lt1"/>
                </a:solidFill>
                <a:latin typeface="Arial"/>
                <a:ea typeface="Arial"/>
                <a:cs typeface="Arial"/>
                <a:sym typeface="Arial"/>
              </a:rPr>
              <a:t>		Means how close together people live in a particular place.  </a:t>
            </a:r>
            <a:endParaRPr/>
          </a:p>
          <a:p>
            <a:pPr marL="342900" lvl="0" indent="-342900" algn="l" rtl="0">
              <a:lnSpc>
                <a:spcPct val="100000"/>
              </a:lnSpc>
              <a:spcBef>
                <a:spcPts val="480"/>
              </a:spcBef>
              <a:spcAft>
                <a:spcPts val="0"/>
              </a:spcAft>
              <a:buSzPts val="1920"/>
              <a:buNone/>
            </a:pPr>
            <a:r>
              <a:rPr lang="en-US" sz="2400" b="0" i="0" u="none">
                <a:solidFill>
                  <a:schemeClr val="lt1"/>
                </a:solidFill>
                <a:latin typeface="Arial"/>
                <a:ea typeface="Arial"/>
                <a:cs typeface="Arial"/>
                <a:sym typeface="Arial"/>
              </a:rPr>
              <a:t>	</a:t>
            </a:r>
            <a:endParaRPr/>
          </a:p>
          <a:p>
            <a:pPr marL="742950" lvl="1" indent="-285750" algn="l" rtl="0">
              <a:lnSpc>
                <a:spcPct val="100000"/>
              </a:lnSpc>
              <a:spcBef>
                <a:spcPts val="400"/>
              </a:spcBef>
              <a:spcAft>
                <a:spcPts val="0"/>
              </a:spcAft>
              <a:buSzPts val="1000"/>
              <a:buNone/>
            </a:pPr>
            <a:r>
              <a:rPr lang="en-US" sz="2000" b="0" i="0" u="none">
                <a:solidFill>
                  <a:schemeClr val="lt1"/>
                </a:solidFill>
                <a:latin typeface="Arial"/>
                <a:ea typeface="Arial"/>
                <a:cs typeface="Arial"/>
                <a:sym typeface="Arial"/>
              </a:rPr>
              <a:t>	To find population density, divide the number of people in a place by the total area of that place.</a:t>
            </a:r>
            <a:endParaRPr/>
          </a:p>
          <a:p>
            <a:pPr marL="342900" lvl="0" indent="-342900" algn="l" rtl="0">
              <a:lnSpc>
                <a:spcPct val="100000"/>
              </a:lnSpc>
              <a:spcBef>
                <a:spcPts val="480"/>
              </a:spcBef>
              <a:spcAft>
                <a:spcPts val="0"/>
              </a:spcAft>
              <a:buSzPts val="1920"/>
              <a:buNone/>
            </a:pPr>
            <a:endParaRPr sz="2400" b="0" i="0" u="none">
              <a:solidFill>
                <a:schemeClr val="lt1"/>
              </a:solidFill>
              <a:latin typeface="Arial"/>
              <a:ea typeface="Arial"/>
              <a:cs typeface="Arial"/>
              <a:sym typeface="Arial"/>
            </a:endParaRPr>
          </a:p>
          <a:p>
            <a:pPr marL="342900" lvl="0" indent="-342900" algn="l" rtl="0">
              <a:lnSpc>
                <a:spcPct val="100000"/>
              </a:lnSpc>
              <a:spcBef>
                <a:spcPts val="360"/>
              </a:spcBef>
              <a:spcAft>
                <a:spcPts val="0"/>
              </a:spcAft>
              <a:buSzPts val="1440"/>
              <a:buNone/>
            </a:pPr>
            <a:endParaRPr sz="1800" b="0" i="0" u="none">
              <a:solidFill>
                <a:schemeClr val="lt1"/>
              </a:solidFill>
              <a:latin typeface="Arial"/>
              <a:ea typeface="Arial"/>
              <a:cs typeface="Arial"/>
              <a:sym typeface="Arial"/>
            </a:endParaRPr>
          </a:p>
          <a:p>
            <a:pPr marL="342900" lvl="0" indent="-342900" algn="l" rtl="0">
              <a:lnSpc>
                <a:spcPct val="100000"/>
              </a:lnSpc>
              <a:spcBef>
                <a:spcPts val="640"/>
              </a:spcBef>
              <a:spcAft>
                <a:spcPts val="0"/>
              </a:spcAft>
              <a:buSzPts val="2560"/>
              <a:buNone/>
            </a:pPr>
            <a:r>
              <a:rPr lang="en-US" sz="3200" b="0" i="0" u="none">
                <a:solidFill>
                  <a:schemeClr val="lt1"/>
                </a:solidFill>
                <a:latin typeface="Arial"/>
                <a:ea typeface="Arial"/>
                <a:cs typeface="Arial"/>
                <a:sym typeface="Arial"/>
              </a:rPr>
              <a:t>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11"/>
          <p:cNvSpPr txBox="1">
            <a:spLocks noGrp="1"/>
          </p:cNvSpPr>
          <p:nvPr>
            <p:ph type="title"/>
          </p:nvPr>
        </p:nvSpPr>
        <p:spPr>
          <a:xfrm>
            <a:off x="457200" y="-76200"/>
            <a:ext cx="8229600" cy="1139825"/>
          </a:xfrm>
          <a:prstGeom prst="rect">
            <a:avLst/>
          </a:prstGeom>
          <a:no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Clr>
                <a:schemeClr val="lt2"/>
              </a:buClr>
              <a:buSzPts val="4000"/>
              <a:buFont typeface="Arial"/>
              <a:buNone/>
            </a:pPr>
            <a:r>
              <a:rPr lang="en-US" sz="4000" b="0" i="0" u="none">
                <a:solidFill>
                  <a:schemeClr val="lt2"/>
                </a:solidFill>
                <a:latin typeface="Arial"/>
                <a:ea typeface="Arial"/>
                <a:cs typeface="Arial"/>
                <a:sym typeface="Arial"/>
              </a:rPr>
              <a:t>Population Pyramid:  Afghanistan</a:t>
            </a:r>
            <a:endParaRPr/>
          </a:p>
        </p:txBody>
      </p:sp>
      <p:sp>
        <p:nvSpPr>
          <p:cNvPr id="341" name="Google Shape;341;p11"/>
          <p:cNvSpPr txBox="1">
            <a:spLocks noGrp="1"/>
          </p:cNvSpPr>
          <p:nvPr>
            <p:ph type="body" idx="1"/>
          </p:nvPr>
        </p:nvSpPr>
        <p:spPr>
          <a:xfrm>
            <a:off x="457200" y="1066800"/>
            <a:ext cx="8229600" cy="10668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hlink"/>
              </a:buClr>
              <a:buSzPts val="2560"/>
              <a:buFont typeface="Noto Sans Symbols"/>
              <a:buChar char="⮚"/>
            </a:pPr>
            <a:r>
              <a:rPr lang="en-US" sz="3200" b="0" i="0" u="none">
                <a:solidFill>
                  <a:schemeClr val="lt1"/>
                </a:solidFill>
                <a:latin typeface="Arial"/>
                <a:ea typeface="Arial"/>
                <a:cs typeface="Arial"/>
                <a:sym typeface="Arial"/>
              </a:rPr>
              <a:t>How many females in your age group?</a:t>
            </a:r>
            <a:endParaRPr/>
          </a:p>
          <a:p>
            <a:pPr marL="342900" lvl="0" indent="-342900" algn="l" rtl="0">
              <a:lnSpc>
                <a:spcPct val="90000"/>
              </a:lnSpc>
              <a:spcBef>
                <a:spcPts val="640"/>
              </a:spcBef>
              <a:spcAft>
                <a:spcPts val="0"/>
              </a:spcAft>
              <a:buClr>
                <a:schemeClr val="hlink"/>
              </a:buClr>
              <a:buSzPts val="2560"/>
              <a:buFont typeface="Noto Sans Symbols"/>
              <a:buChar char="⮚"/>
            </a:pPr>
            <a:r>
              <a:rPr lang="en-US" sz="3200" b="0" i="0" u="none">
                <a:solidFill>
                  <a:schemeClr val="lt1"/>
                </a:solidFill>
                <a:latin typeface="Arial"/>
                <a:ea typeface="Arial"/>
                <a:cs typeface="Arial"/>
                <a:sym typeface="Arial"/>
              </a:rPr>
              <a:t>How many males?</a:t>
            </a:r>
            <a:endParaRPr/>
          </a:p>
        </p:txBody>
      </p:sp>
      <p:pic>
        <p:nvPicPr>
          <p:cNvPr id="342" name="Google Shape;342;p11" descr="Image result for population pyramid afghanistan 2015"/>
          <p:cNvPicPr preferRelativeResize="0"/>
          <p:nvPr/>
        </p:nvPicPr>
        <p:blipFill rotWithShape="1">
          <a:blip r:embed="rId3">
            <a:alphaModFix/>
          </a:blip>
          <a:srcRect/>
          <a:stretch/>
        </p:blipFill>
        <p:spPr>
          <a:xfrm>
            <a:off x="1828800" y="2362200"/>
            <a:ext cx="5942012" cy="41402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12"/>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Clr>
                <a:schemeClr val="lt2"/>
              </a:buClr>
              <a:buSzPts val="4400"/>
              <a:buFont typeface="Arial"/>
              <a:buNone/>
            </a:pPr>
            <a:r>
              <a:rPr lang="en-US" sz="4400" b="0" i="0" u="none">
                <a:solidFill>
                  <a:schemeClr val="lt2"/>
                </a:solidFill>
                <a:latin typeface="Arial"/>
                <a:ea typeface="Arial"/>
                <a:cs typeface="Arial"/>
                <a:sym typeface="Arial"/>
              </a:rPr>
              <a:t>China</a:t>
            </a:r>
            <a:endParaRPr/>
          </a:p>
        </p:txBody>
      </p:sp>
      <p:pic>
        <p:nvPicPr>
          <p:cNvPr id="348" name="Google Shape;348;p12" descr="Image result for population pyramid china"/>
          <p:cNvPicPr preferRelativeResize="0">
            <a:picLocks noGrp="1"/>
          </p:cNvPicPr>
          <p:nvPr>
            <p:ph type="body" idx="1"/>
          </p:nvPr>
        </p:nvPicPr>
        <p:blipFill rotWithShape="1">
          <a:blip r:embed="rId3">
            <a:alphaModFix/>
          </a:blip>
          <a:srcRect/>
          <a:stretch/>
        </p:blipFill>
        <p:spPr>
          <a:xfrm>
            <a:off x="1666875" y="1839912"/>
            <a:ext cx="5810250" cy="40481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13"/>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Clr>
                <a:schemeClr val="lt2"/>
              </a:buClr>
              <a:buSzPts val="4400"/>
              <a:buFont typeface="Arial"/>
              <a:buNone/>
            </a:pPr>
            <a:r>
              <a:rPr lang="en-US" sz="4400" b="0" i="0" u="none">
                <a:solidFill>
                  <a:schemeClr val="lt2"/>
                </a:solidFill>
                <a:latin typeface="Arial"/>
                <a:ea typeface="Arial"/>
                <a:cs typeface="Arial"/>
                <a:sym typeface="Arial"/>
              </a:rPr>
              <a:t>United States </a:t>
            </a:r>
            <a:endParaRPr/>
          </a:p>
        </p:txBody>
      </p:sp>
      <p:pic>
        <p:nvPicPr>
          <p:cNvPr id="354" name="Google Shape;354;p13" descr="Image result for population pyramid afghanistan 2015"/>
          <p:cNvPicPr preferRelativeResize="0">
            <a:picLocks noGrp="1"/>
          </p:cNvPicPr>
          <p:nvPr>
            <p:ph type="body" idx="1"/>
          </p:nvPr>
        </p:nvPicPr>
        <p:blipFill rotWithShape="1">
          <a:blip r:embed="rId3">
            <a:alphaModFix/>
          </a:blip>
          <a:srcRect/>
          <a:stretch/>
        </p:blipFill>
        <p:spPr>
          <a:xfrm>
            <a:off x="1323975" y="1600200"/>
            <a:ext cx="6496050" cy="4525962"/>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14"/>
          <p:cNvSpPr txBox="1">
            <a:spLocks noGrp="1"/>
          </p:cNvSpPr>
          <p:nvPr>
            <p:ph type="title"/>
          </p:nvPr>
        </p:nvSpPr>
        <p:spPr>
          <a:xfrm>
            <a:off x="457200" y="0"/>
            <a:ext cx="8229600" cy="1139825"/>
          </a:xfrm>
          <a:prstGeom prst="rect">
            <a:avLst/>
          </a:prstGeom>
          <a:no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Clr>
                <a:schemeClr val="lt2"/>
              </a:buClr>
              <a:buSzPts val="4400"/>
              <a:buFont typeface="Arial"/>
              <a:buNone/>
            </a:pPr>
            <a:r>
              <a:rPr lang="en-US" sz="4400" b="0" i="0" u="none">
                <a:solidFill>
                  <a:schemeClr val="lt2"/>
                </a:solidFill>
                <a:latin typeface="Arial"/>
                <a:ea typeface="Arial"/>
                <a:cs typeface="Arial"/>
                <a:sym typeface="Arial"/>
              </a:rPr>
              <a:t>Population Pyramid</a:t>
            </a:r>
            <a:r>
              <a:rPr lang="en-US" sz="4400" b="1" i="0" u="none">
                <a:solidFill>
                  <a:schemeClr val="lt2"/>
                </a:solidFill>
                <a:latin typeface="Arial"/>
                <a:ea typeface="Arial"/>
                <a:cs typeface="Arial"/>
                <a:sym typeface="Arial"/>
              </a:rPr>
              <a:t>:  Congo</a:t>
            </a:r>
            <a:r>
              <a:rPr lang="en-US" sz="4400" b="0" i="0" u="none">
                <a:solidFill>
                  <a:schemeClr val="lt2"/>
                </a:solidFill>
                <a:latin typeface="Arial"/>
                <a:ea typeface="Arial"/>
                <a:cs typeface="Arial"/>
                <a:sym typeface="Arial"/>
              </a:rPr>
              <a:t> </a:t>
            </a:r>
            <a:endParaRPr/>
          </a:p>
        </p:txBody>
      </p:sp>
      <p:sp>
        <p:nvSpPr>
          <p:cNvPr id="360" name="Google Shape;360;p14"/>
          <p:cNvSpPr txBox="1">
            <a:spLocks noGrp="1"/>
          </p:cNvSpPr>
          <p:nvPr>
            <p:ph type="body" idx="1"/>
          </p:nvPr>
        </p:nvSpPr>
        <p:spPr>
          <a:xfrm>
            <a:off x="457200" y="1219200"/>
            <a:ext cx="8229600" cy="11430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hlink"/>
              </a:buClr>
              <a:buSzPts val="2560"/>
              <a:buFont typeface="Noto Sans Symbols"/>
              <a:buChar char="⮚"/>
            </a:pPr>
            <a:r>
              <a:rPr lang="en-US" sz="3200" b="0" i="0" u="none">
                <a:solidFill>
                  <a:schemeClr val="lt1"/>
                </a:solidFill>
                <a:latin typeface="Arial"/>
                <a:ea typeface="Arial"/>
                <a:cs typeface="Arial"/>
                <a:sym typeface="Arial"/>
              </a:rPr>
              <a:t>How many females in your age group?</a:t>
            </a:r>
            <a:endParaRPr/>
          </a:p>
          <a:p>
            <a:pPr marL="342900" lvl="0" indent="-342900" algn="l" rtl="0">
              <a:lnSpc>
                <a:spcPct val="90000"/>
              </a:lnSpc>
              <a:spcBef>
                <a:spcPts val="640"/>
              </a:spcBef>
              <a:spcAft>
                <a:spcPts val="0"/>
              </a:spcAft>
              <a:buClr>
                <a:schemeClr val="hlink"/>
              </a:buClr>
              <a:buSzPts val="2560"/>
              <a:buFont typeface="Noto Sans Symbols"/>
              <a:buChar char="⮚"/>
            </a:pPr>
            <a:r>
              <a:rPr lang="en-US" sz="3200" b="0" i="0" u="none">
                <a:solidFill>
                  <a:schemeClr val="lt1"/>
                </a:solidFill>
                <a:latin typeface="Arial"/>
                <a:ea typeface="Arial"/>
                <a:cs typeface="Arial"/>
                <a:sym typeface="Arial"/>
              </a:rPr>
              <a:t>How many males?</a:t>
            </a:r>
            <a:endParaRPr/>
          </a:p>
        </p:txBody>
      </p:sp>
      <p:pic>
        <p:nvPicPr>
          <p:cNvPr id="361" name="Google Shape;361;p14" descr="Image result for population pyramid congo"/>
          <p:cNvPicPr preferRelativeResize="0"/>
          <p:nvPr/>
        </p:nvPicPr>
        <p:blipFill rotWithShape="1">
          <a:blip r:embed="rId3">
            <a:alphaModFix/>
          </a:blip>
          <a:srcRect/>
          <a:stretch/>
        </p:blipFill>
        <p:spPr>
          <a:xfrm>
            <a:off x="1371600" y="2362200"/>
            <a:ext cx="5810250" cy="40481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15"/>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Clr>
                <a:schemeClr val="lt2"/>
              </a:buClr>
              <a:buSzPts val="3600"/>
              <a:buFont typeface="Arial"/>
              <a:buNone/>
            </a:pPr>
            <a:r>
              <a:rPr lang="en-US" sz="3600" b="0" i="0" u="none">
                <a:solidFill>
                  <a:schemeClr val="lt2"/>
                </a:solidFill>
                <a:latin typeface="Arial"/>
                <a:ea typeface="Arial"/>
                <a:cs typeface="Arial"/>
                <a:sym typeface="Arial"/>
              </a:rPr>
              <a:t>Hong Kong –one of the most densely populated places in the</a:t>
            </a:r>
            <a:r>
              <a:rPr lang="en-US" sz="4000" b="0" i="0" u="none">
                <a:solidFill>
                  <a:schemeClr val="lt2"/>
                </a:solidFill>
                <a:latin typeface="Arial"/>
                <a:ea typeface="Arial"/>
                <a:cs typeface="Arial"/>
                <a:sym typeface="Arial"/>
              </a:rPr>
              <a:t> world.</a:t>
            </a:r>
            <a:endParaRPr/>
          </a:p>
        </p:txBody>
      </p:sp>
      <p:sp>
        <p:nvSpPr>
          <p:cNvPr id="368" name="Google Shape;368;p15"/>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lvl="0" indent="-180340" algn="l" rtl="0">
              <a:spcBef>
                <a:spcPts val="0"/>
              </a:spcBef>
              <a:spcAft>
                <a:spcPts val="0"/>
              </a:spcAft>
              <a:buSzPts val="2560"/>
              <a:buNone/>
            </a:pPr>
            <a:endParaRPr sz="3200">
              <a:solidFill>
                <a:schemeClr val="lt1"/>
              </a:solidFill>
              <a:latin typeface="Arial"/>
              <a:ea typeface="Arial"/>
              <a:cs typeface="Arial"/>
              <a:sym typeface="Arial"/>
            </a:endParaRPr>
          </a:p>
        </p:txBody>
      </p:sp>
      <p:pic>
        <p:nvPicPr>
          <p:cNvPr id="369" name="Google Shape;369;p15" descr="Crowd_in_HK"/>
          <p:cNvPicPr preferRelativeResize="0"/>
          <p:nvPr/>
        </p:nvPicPr>
        <p:blipFill rotWithShape="1">
          <a:blip r:embed="rId3">
            <a:alphaModFix/>
          </a:blip>
          <a:srcRect/>
          <a:stretch/>
        </p:blipFill>
        <p:spPr>
          <a:xfrm>
            <a:off x="1447800" y="1828800"/>
            <a:ext cx="6467475" cy="42957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18"/>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Clr>
                <a:schemeClr val="lt2"/>
              </a:buClr>
              <a:buSzPts val="4400"/>
              <a:buFont typeface="Arial"/>
              <a:buNone/>
            </a:pPr>
            <a:r>
              <a:rPr lang="en-US" sz="4400" b="0" i="0" u="none">
                <a:solidFill>
                  <a:schemeClr val="lt2"/>
                </a:solidFill>
                <a:latin typeface="Arial"/>
                <a:ea typeface="Arial"/>
                <a:cs typeface="Arial"/>
                <a:sym typeface="Arial"/>
              </a:rPr>
              <a:t>Distribution of World’s Population Cartogram</a:t>
            </a:r>
            <a:endParaRPr/>
          </a:p>
        </p:txBody>
      </p:sp>
      <p:pic>
        <p:nvPicPr>
          <p:cNvPr id="375" name="Google Shape;375;p18" descr="Image result for distribution of world's population"/>
          <p:cNvPicPr preferRelativeResize="0">
            <a:picLocks noGrp="1"/>
          </p:cNvPicPr>
          <p:nvPr>
            <p:ph type="body" idx="1"/>
          </p:nvPr>
        </p:nvPicPr>
        <p:blipFill rotWithShape="1">
          <a:blip r:embed="rId3">
            <a:alphaModFix/>
          </a:blip>
          <a:srcRect/>
          <a:stretch/>
        </p:blipFill>
        <p:spPr>
          <a:xfrm>
            <a:off x="177800" y="1828800"/>
            <a:ext cx="8813800" cy="48768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19"/>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ctr" anchorCtr="1">
            <a:noAutofit/>
          </a:bodyPr>
          <a:lstStyle/>
          <a:p>
            <a:pPr marL="0" lvl="0" indent="0" algn="ctr" rtl="0">
              <a:spcBef>
                <a:spcPts val="0"/>
              </a:spcBef>
              <a:spcAft>
                <a:spcPts val="0"/>
              </a:spcAft>
              <a:buNone/>
            </a:pPr>
            <a:endParaRPr sz="4400">
              <a:solidFill>
                <a:schemeClr val="lt2"/>
              </a:solidFill>
              <a:latin typeface="Arial"/>
              <a:ea typeface="Arial"/>
              <a:cs typeface="Arial"/>
              <a:sym typeface="Arial"/>
            </a:endParaRPr>
          </a:p>
        </p:txBody>
      </p:sp>
      <p:pic>
        <p:nvPicPr>
          <p:cNvPr id="381" name="Google Shape;381;p19" descr="Image result for distribution of world's population cartogram"/>
          <p:cNvPicPr preferRelativeResize="0">
            <a:picLocks noGrp="1"/>
          </p:cNvPicPr>
          <p:nvPr>
            <p:ph type="body" idx="1"/>
          </p:nvPr>
        </p:nvPicPr>
        <p:blipFill rotWithShape="1">
          <a:blip r:embed="rId3">
            <a:alphaModFix/>
          </a:blip>
          <a:srcRect/>
          <a:stretch/>
        </p:blipFill>
        <p:spPr>
          <a:xfrm>
            <a:off x="152400" y="277812"/>
            <a:ext cx="8915400" cy="642778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Clr>
                <a:schemeClr val="lt2"/>
              </a:buClr>
              <a:buSzPts val="4400"/>
              <a:buFont typeface="Arial"/>
              <a:buNone/>
            </a:pPr>
            <a:r>
              <a:rPr lang="en-US" sz="4400" b="0" i="0" u="none">
                <a:solidFill>
                  <a:schemeClr val="lt2"/>
                </a:solidFill>
                <a:latin typeface="Arial"/>
                <a:ea typeface="Arial"/>
                <a:cs typeface="Arial"/>
                <a:sym typeface="Arial"/>
              </a:rPr>
              <a:t>Counting People: Population</a:t>
            </a:r>
            <a:endParaRPr/>
          </a:p>
        </p:txBody>
      </p:sp>
      <p:sp>
        <p:nvSpPr>
          <p:cNvPr id="192" name="Google Shape;192;p3"/>
          <p:cNvSpPr txBox="1">
            <a:spLocks noGrp="1"/>
          </p:cNvSpPr>
          <p:nvPr>
            <p:ph type="body" idx="1"/>
          </p:nvPr>
        </p:nvSpPr>
        <p:spPr>
          <a:xfrm>
            <a:off x="457200" y="1600200"/>
            <a:ext cx="4038600" cy="4525962"/>
          </a:xfrm>
          <a:prstGeom prst="rect">
            <a:avLst/>
          </a:prstGeom>
          <a:noFill/>
          <a:ln>
            <a:noFill/>
          </a:ln>
        </p:spPr>
        <p:txBody>
          <a:bodyPr spcFirstLastPara="1" wrap="square" lIns="91425" tIns="45700" rIns="91425" bIns="45700" anchor="t" anchorCtr="0">
            <a:noAutofit/>
          </a:bodyPr>
          <a:lstStyle/>
          <a:p>
            <a:pPr marL="342900" marR="0" lvl="0" indent="-180340" algn="l" rtl="0">
              <a:spcBef>
                <a:spcPts val="0"/>
              </a:spcBef>
              <a:spcAft>
                <a:spcPts val="0"/>
              </a:spcAft>
              <a:buClr>
                <a:schemeClr val="hlink"/>
              </a:buClr>
              <a:buSzPts val="2560"/>
              <a:buFont typeface="Noto Sans Symbols"/>
              <a:buNone/>
            </a:pPr>
            <a:endParaRPr sz="3200">
              <a:solidFill>
                <a:schemeClr val="lt1"/>
              </a:solidFill>
              <a:latin typeface="Arial"/>
              <a:ea typeface="Arial"/>
              <a:cs typeface="Arial"/>
              <a:sym typeface="Arial"/>
            </a:endParaRPr>
          </a:p>
        </p:txBody>
      </p:sp>
      <p:sp>
        <p:nvSpPr>
          <p:cNvPr id="193" name="Google Shape;193;p3"/>
          <p:cNvSpPr txBox="1">
            <a:spLocks noGrp="1"/>
          </p:cNvSpPr>
          <p:nvPr>
            <p:ph type="body" idx="1"/>
          </p:nvPr>
        </p:nvSpPr>
        <p:spPr>
          <a:xfrm>
            <a:off x="4648200" y="1600200"/>
            <a:ext cx="4038600" cy="4525962"/>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hlink"/>
              </a:buClr>
              <a:buSzPts val="2240"/>
              <a:buFont typeface="Noto Sans Symbols"/>
              <a:buChar char="⮚"/>
            </a:pPr>
            <a:r>
              <a:rPr lang="en-US" sz="2800" b="1" i="0" u="sng">
                <a:solidFill>
                  <a:schemeClr val="lt1"/>
                </a:solidFill>
                <a:latin typeface="Arial"/>
                <a:ea typeface="Arial"/>
                <a:cs typeface="Arial"/>
                <a:sym typeface="Arial"/>
              </a:rPr>
              <a:t>Population</a:t>
            </a:r>
            <a:r>
              <a:rPr lang="en-US" sz="2800" b="0" i="0" u="none">
                <a:solidFill>
                  <a:schemeClr val="lt1"/>
                </a:solidFill>
                <a:latin typeface="Arial"/>
                <a:ea typeface="Arial"/>
                <a:cs typeface="Arial"/>
                <a:sym typeface="Arial"/>
              </a:rPr>
              <a:t> is the total number of people who live in a particular place. </a:t>
            </a:r>
            <a:endParaRPr/>
          </a:p>
          <a:p>
            <a:pPr marL="342900" lvl="0" indent="-200660" algn="l" rtl="0">
              <a:lnSpc>
                <a:spcPct val="90000"/>
              </a:lnSpc>
              <a:spcBef>
                <a:spcPts val="560"/>
              </a:spcBef>
              <a:spcAft>
                <a:spcPts val="0"/>
              </a:spcAft>
              <a:buClr>
                <a:schemeClr val="hlink"/>
              </a:buClr>
              <a:buSzPts val="2240"/>
              <a:buFont typeface="Noto Sans Symbols"/>
              <a:buNone/>
            </a:pPr>
            <a:endParaRPr sz="2800" b="0" i="0" u="none">
              <a:solidFill>
                <a:schemeClr val="lt1"/>
              </a:solidFill>
              <a:latin typeface="Arial"/>
              <a:ea typeface="Arial"/>
              <a:cs typeface="Arial"/>
              <a:sym typeface="Arial"/>
            </a:endParaRPr>
          </a:p>
          <a:p>
            <a:pPr marL="342900" lvl="0" indent="-342900" algn="l" rtl="0">
              <a:lnSpc>
                <a:spcPct val="90000"/>
              </a:lnSpc>
              <a:spcBef>
                <a:spcPts val="560"/>
              </a:spcBef>
              <a:spcAft>
                <a:spcPts val="0"/>
              </a:spcAft>
              <a:buClr>
                <a:schemeClr val="hlink"/>
              </a:buClr>
              <a:buSzPts val="2240"/>
              <a:buFont typeface="Noto Sans Symbols"/>
              <a:buChar char="⮚"/>
            </a:pPr>
            <a:r>
              <a:rPr lang="en-US" sz="2800" b="0" i="0" u="none">
                <a:solidFill>
                  <a:schemeClr val="lt1"/>
                </a:solidFill>
                <a:latin typeface="Arial"/>
                <a:ea typeface="Arial"/>
                <a:cs typeface="Arial"/>
                <a:sym typeface="Arial"/>
              </a:rPr>
              <a:t>Geographers study population to understand where people live and why they live there.</a:t>
            </a:r>
            <a:endParaRPr/>
          </a:p>
        </p:txBody>
      </p:sp>
      <p:pic>
        <p:nvPicPr>
          <p:cNvPr id="194" name="Google Shape;194;p3" descr="vision_people"/>
          <p:cNvPicPr preferRelativeResize="0"/>
          <p:nvPr/>
        </p:nvPicPr>
        <p:blipFill rotWithShape="1">
          <a:blip r:embed="rId3">
            <a:alphaModFix/>
          </a:blip>
          <a:srcRect/>
          <a:stretch/>
        </p:blipFill>
        <p:spPr>
          <a:xfrm>
            <a:off x="685800" y="1600200"/>
            <a:ext cx="3810000" cy="43815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20"/>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ctr" anchorCtr="1">
            <a:noAutofit/>
          </a:bodyPr>
          <a:lstStyle/>
          <a:p>
            <a:pPr marL="0" lvl="0" indent="0" algn="ctr" rtl="0">
              <a:spcBef>
                <a:spcPts val="0"/>
              </a:spcBef>
              <a:spcAft>
                <a:spcPts val="0"/>
              </a:spcAft>
              <a:buNone/>
            </a:pPr>
            <a:endParaRPr sz="4400">
              <a:solidFill>
                <a:schemeClr val="lt2"/>
              </a:solidFill>
              <a:latin typeface="Arial"/>
              <a:ea typeface="Arial"/>
              <a:cs typeface="Arial"/>
              <a:sym typeface="Arial"/>
            </a:endParaRPr>
          </a:p>
        </p:txBody>
      </p:sp>
      <p:pic>
        <p:nvPicPr>
          <p:cNvPr id="387" name="Google Shape;387;p20" descr="Image result for distribution of world's CO2 cartogram"/>
          <p:cNvPicPr preferRelativeResize="0">
            <a:picLocks noGrp="1"/>
          </p:cNvPicPr>
          <p:nvPr>
            <p:ph type="body" idx="1"/>
          </p:nvPr>
        </p:nvPicPr>
        <p:blipFill rotWithShape="1">
          <a:blip r:embed="rId3">
            <a:alphaModFix/>
          </a:blip>
          <a:srcRect/>
          <a:stretch/>
        </p:blipFill>
        <p:spPr>
          <a:xfrm>
            <a:off x="152400" y="152400"/>
            <a:ext cx="8915400" cy="64008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21"/>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Clr>
                <a:schemeClr val="lt2"/>
              </a:buClr>
              <a:buSzPts val="4400"/>
              <a:buFont typeface="Arial"/>
              <a:buNone/>
            </a:pPr>
            <a:r>
              <a:rPr lang="en-US" sz="4400" b="0" i="0" u="none">
                <a:solidFill>
                  <a:schemeClr val="lt2"/>
                </a:solidFill>
                <a:latin typeface="Arial"/>
                <a:ea typeface="Arial"/>
                <a:cs typeface="Arial"/>
                <a:sym typeface="Arial"/>
              </a:rPr>
              <a:t>Doubling</a:t>
            </a:r>
            <a:endParaRPr/>
          </a:p>
        </p:txBody>
      </p:sp>
      <p:sp>
        <p:nvSpPr>
          <p:cNvPr id="394" name="Google Shape;394;p21"/>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hlink"/>
              </a:buClr>
              <a:buSzPts val="1600"/>
              <a:buFont typeface="Noto Sans Symbols"/>
              <a:buChar char="⮚"/>
            </a:pPr>
            <a:r>
              <a:rPr lang="en-US" sz="2000" b="0" i="0" u="none">
                <a:solidFill>
                  <a:schemeClr val="lt1"/>
                </a:solidFill>
                <a:latin typeface="Arial"/>
                <a:ea typeface="Arial"/>
                <a:cs typeface="Arial"/>
                <a:sym typeface="Arial"/>
              </a:rPr>
              <a:t>Imagine that all the years from A.D. 1 to the year A.D. 2000 took place in just 24 hours.  Now you have an imaginary clock to measure how fast the world’s population is growing.  The list below shows that the Earth’s population doubled several times in those 24 hours.</a:t>
            </a:r>
            <a:endParaRPr/>
          </a:p>
          <a:p>
            <a:pPr marL="342900" lvl="0" indent="-342900" algn="l" rtl="0">
              <a:lnSpc>
                <a:spcPct val="90000"/>
              </a:lnSpc>
              <a:spcBef>
                <a:spcPts val="400"/>
              </a:spcBef>
              <a:spcAft>
                <a:spcPts val="0"/>
              </a:spcAft>
              <a:buSzPts val="1600"/>
              <a:buNone/>
            </a:pPr>
            <a:r>
              <a:rPr lang="en-US" sz="2000" b="0" i="0" u="none">
                <a:solidFill>
                  <a:schemeClr val="lt1"/>
                </a:solidFill>
                <a:latin typeface="Arial"/>
                <a:ea typeface="Arial"/>
                <a:cs typeface="Arial"/>
                <a:sym typeface="Arial"/>
              </a:rPr>
              <a:t>		12:00 a.m.	200 million people in the world</a:t>
            </a:r>
            <a:endParaRPr/>
          </a:p>
          <a:p>
            <a:pPr marL="342900" lvl="0" indent="-342900" algn="l" rtl="0">
              <a:lnSpc>
                <a:spcPct val="90000"/>
              </a:lnSpc>
              <a:spcBef>
                <a:spcPts val="400"/>
              </a:spcBef>
              <a:spcAft>
                <a:spcPts val="0"/>
              </a:spcAft>
              <a:buSzPts val="1600"/>
              <a:buNone/>
            </a:pPr>
            <a:r>
              <a:rPr lang="en-US" sz="2000" b="0" i="0" u="none">
                <a:solidFill>
                  <a:schemeClr val="lt1"/>
                </a:solidFill>
                <a:latin typeface="Arial"/>
                <a:ea typeface="Arial"/>
                <a:cs typeface="Arial"/>
                <a:sym typeface="Arial"/>
              </a:rPr>
              <a:t>		7:48 p.m.	Population doubles to 400 million</a:t>
            </a:r>
            <a:endParaRPr/>
          </a:p>
          <a:p>
            <a:pPr marL="342900" lvl="0" indent="-342900" algn="l" rtl="0">
              <a:lnSpc>
                <a:spcPct val="90000"/>
              </a:lnSpc>
              <a:spcBef>
                <a:spcPts val="400"/>
              </a:spcBef>
              <a:spcAft>
                <a:spcPts val="0"/>
              </a:spcAft>
              <a:buSzPts val="1600"/>
              <a:buNone/>
            </a:pPr>
            <a:r>
              <a:rPr lang="en-US" sz="2000" b="0" i="0" u="none">
                <a:solidFill>
                  <a:schemeClr val="lt1"/>
                </a:solidFill>
                <a:latin typeface="Arial"/>
                <a:ea typeface="Arial"/>
                <a:cs typeface="Arial"/>
                <a:sym typeface="Arial"/>
              </a:rPr>
              <a:t>		10:12 p.m.	Population doubles to 800 million</a:t>
            </a:r>
            <a:endParaRPr/>
          </a:p>
          <a:p>
            <a:pPr marL="342900" lvl="0" indent="-342900" algn="l" rtl="0">
              <a:lnSpc>
                <a:spcPct val="90000"/>
              </a:lnSpc>
              <a:spcBef>
                <a:spcPts val="400"/>
              </a:spcBef>
              <a:spcAft>
                <a:spcPts val="0"/>
              </a:spcAft>
              <a:buSzPts val="1600"/>
              <a:buNone/>
            </a:pPr>
            <a:r>
              <a:rPr lang="en-US" sz="2000" b="0" i="0" u="none">
                <a:solidFill>
                  <a:schemeClr val="lt1"/>
                </a:solidFill>
                <a:latin typeface="Arial"/>
                <a:ea typeface="Arial"/>
                <a:cs typeface="Arial"/>
                <a:sym typeface="Arial"/>
              </a:rPr>
              <a:t>		11:00 p.m.	Population double to 1.6 billion</a:t>
            </a:r>
            <a:endParaRPr/>
          </a:p>
          <a:p>
            <a:pPr marL="342900" lvl="0" indent="-342900" algn="l" rtl="0">
              <a:lnSpc>
                <a:spcPct val="90000"/>
              </a:lnSpc>
              <a:spcBef>
                <a:spcPts val="400"/>
              </a:spcBef>
              <a:spcAft>
                <a:spcPts val="0"/>
              </a:spcAft>
              <a:buSzPts val="1600"/>
              <a:buNone/>
            </a:pPr>
            <a:r>
              <a:rPr lang="en-US" sz="2000" b="0" i="0" u="none">
                <a:solidFill>
                  <a:schemeClr val="lt1"/>
                </a:solidFill>
                <a:latin typeface="Arial"/>
                <a:ea typeface="Arial"/>
                <a:cs typeface="Arial"/>
                <a:sym typeface="Arial"/>
              </a:rPr>
              <a:t>		11:35 p.m.	Population doubles to 3.2 billion</a:t>
            </a:r>
            <a:endParaRPr/>
          </a:p>
          <a:p>
            <a:pPr marL="342900" lvl="0" indent="-342900" algn="l" rtl="0">
              <a:lnSpc>
                <a:spcPct val="90000"/>
              </a:lnSpc>
              <a:spcBef>
                <a:spcPts val="400"/>
              </a:spcBef>
              <a:spcAft>
                <a:spcPts val="0"/>
              </a:spcAft>
              <a:buSzPts val="1600"/>
              <a:buNone/>
            </a:pPr>
            <a:r>
              <a:rPr lang="en-US" sz="2000" b="0" i="0" u="none">
                <a:solidFill>
                  <a:schemeClr val="lt1"/>
                </a:solidFill>
                <a:latin typeface="Arial"/>
                <a:ea typeface="Arial"/>
                <a:cs typeface="Arial"/>
                <a:sym typeface="Arial"/>
              </a:rPr>
              <a:t>		11:59 p.m.	Population will double to 6.4 billion</a:t>
            </a:r>
            <a:endParaRPr/>
          </a:p>
          <a:p>
            <a:pPr marL="342900" lvl="0" indent="-342900" algn="l" rtl="0">
              <a:lnSpc>
                <a:spcPct val="90000"/>
              </a:lnSpc>
              <a:spcBef>
                <a:spcPts val="400"/>
              </a:spcBef>
              <a:spcAft>
                <a:spcPts val="0"/>
              </a:spcAft>
              <a:buSzPts val="1600"/>
              <a:buNone/>
            </a:pPr>
            <a:endParaRPr sz="2000" b="0" i="0" u="none">
              <a:solidFill>
                <a:schemeClr val="lt1"/>
              </a:solidFill>
              <a:latin typeface="Arial"/>
              <a:ea typeface="Arial"/>
              <a:cs typeface="Arial"/>
              <a:sym typeface="Arial"/>
            </a:endParaRPr>
          </a:p>
          <a:p>
            <a:pPr marL="342900" lvl="0" indent="-342900" algn="l" rtl="0">
              <a:lnSpc>
                <a:spcPct val="90000"/>
              </a:lnSpc>
              <a:spcBef>
                <a:spcPts val="400"/>
              </a:spcBef>
              <a:spcAft>
                <a:spcPts val="0"/>
              </a:spcAft>
              <a:buSzPts val="1600"/>
              <a:buNone/>
            </a:pPr>
            <a:r>
              <a:rPr lang="en-US" sz="2000" b="0" i="0" u="none">
                <a:solidFill>
                  <a:schemeClr val="lt1"/>
                </a:solidFill>
                <a:latin typeface="Arial"/>
                <a:ea typeface="Arial"/>
                <a:cs typeface="Arial"/>
                <a:sym typeface="Arial"/>
              </a:rPr>
              <a:t>During the 24 hours, how many times has the world’s population doubled.  How long did it take for the world population to double the first time?  The last time?</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22"/>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Clr>
                <a:schemeClr val="lt2"/>
              </a:buClr>
              <a:buSzPts val="4400"/>
              <a:buFont typeface="Arial"/>
              <a:buNone/>
            </a:pPr>
            <a:r>
              <a:rPr lang="en-US" sz="4400" b="0" i="0" u="none">
                <a:solidFill>
                  <a:schemeClr val="lt2"/>
                </a:solidFill>
                <a:latin typeface="Arial"/>
                <a:ea typeface="Arial"/>
                <a:cs typeface="Arial"/>
                <a:sym typeface="Arial"/>
              </a:rPr>
              <a:t>B.C. to 2000 World Population</a:t>
            </a:r>
            <a:endParaRPr/>
          </a:p>
        </p:txBody>
      </p:sp>
      <p:sp>
        <p:nvSpPr>
          <p:cNvPr id="401" name="Google Shape;401;p22"/>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lvl="0" indent="-180340" algn="l" rtl="0">
              <a:spcBef>
                <a:spcPts val="0"/>
              </a:spcBef>
              <a:spcAft>
                <a:spcPts val="0"/>
              </a:spcAft>
              <a:buSzPts val="2560"/>
              <a:buNone/>
            </a:pPr>
            <a:endParaRPr sz="3200">
              <a:solidFill>
                <a:schemeClr val="lt1"/>
              </a:solidFill>
              <a:latin typeface="Arial"/>
              <a:ea typeface="Arial"/>
              <a:cs typeface="Arial"/>
              <a:sym typeface="Arial"/>
            </a:endParaRPr>
          </a:p>
        </p:txBody>
      </p:sp>
      <p:pic>
        <p:nvPicPr>
          <p:cNvPr id="402" name="Google Shape;402;p22" descr="world population growth graph"/>
          <p:cNvPicPr preferRelativeResize="0"/>
          <p:nvPr/>
        </p:nvPicPr>
        <p:blipFill rotWithShape="1">
          <a:blip r:embed="rId3">
            <a:alphaModFix/>
          </a:blip>
          <a:srcRect/>
          <a:stretch/>
        </p:blipFill>
        <p:spPr>
          <a:xfrm>
            <a:off x="914400" y="1219200"/>
            <a:ext cx="7391400" cy="4476750"/>
          </a:xfrm>
          <a:prstGeom prst="rect">
            <a:avLst/>
          </a:prstGeom>
          <a:noFill/>
          <a:ln>
            <a:noFill/>
          </a:ln>
        </p:spPr>
      </p:pic>
      <p:sp>
        <p:nvSpPr>
          <p:cNvPr id="403" name="Google Shape;403;p22"/>
          <p:cNvSpPr txBox="1"/>
          <p:nvPr/>
        </p:nvSpPr>
        <p:spPr>
          <a:xfrm>
            <a:off x="304800" y="5791200"/>
            <a:ext cx="8839200" cy="9159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800"/>
              <a:buFont typeface="Arial"/>
              <a:buNone/>
            </a:pPr>
            <a:r>
              <a:rPr lang="en-US" sz="1800" b="0" i="0" u="none">
                <a:solidFill>
                  <a:schemeClr val="lt1"/>
                </a:solidFill>
                <a:latin typeface="Arial"/>
                <a:ea typeface="Arial"/>
                <a:cs typeface="Arial"/>
                <a:sym typeface="Arial"/>
              </a:rPr>
              <a:t>What was the world’s population in 1800?</a:t>
            </a:r>
            <a:endParaRPr/>
          </a:p>
          <a:p>
            <a:pPr marL="0" marR="0" lvl="0" indent="0" algn="l" rtl="0">
              <a:lnSpc>
                <a:spcPct val="100000"/>
              </a:lnSpc>
              <a:spcBef>
                <a:spcPts val="0"/>
              </a:spcBef>
              <a:spcAft>
                <a:spcPts val="0"/>
              </a:spcAft>
              <a:buClr>
                <a:schemeClr val="lt1"/>
              </a:buClr>
              <a:buSzPts val="1800"/>
              <a:buFont typeface="Arial"/>
              <a:buNone/>
            </a:pPr>
            <a:r>
              <a:rPr lang="en-US" sz="1800" b="0" i="0" u="none">
                <a:solidFill>
                  <a:schemeClr val="lt1"/>
                </a:solidFill>
                <a:latin typeface="Arial"/>
                <a:ea typeface="Arial"/>
                <a:cs typeface="Arial"/>
                <a:sym typeface="Arial"/>
              </a:rPr>
              <a:t>	A.1.5 Billion		B.1 Billion</a:t>
            </a:r>
            <a:endParaRPr/>
          </a:p>
          <a:p>
            <a:pPr marL="0" marR="0" lvl="0" indent="0" algn="l" rtl="0">
              <a:lnSpc>
                <a:spcPct val="100000"/>
              </a:lnSpc>
              <a:spcBef>
                <a:spcPts val="0"/>
              </a:spcBef>
              <a:spcAft>
                <a:spcPts val="0"/>
              </a:spcAft>
              <a:buClr>
                <a:schemeClr val="lt1"/>
              </a:buClr>
              <a:buSzPts val="1800"/>
              <a:buFont typeface="Arial"/>
              <a:buNone/>
            </a:pPr>
            <a:r>
              <a:rPr lang="en-US" sz="1800" b="0" i="0" u="none">
                <a:solidFill>
                  <a:schemeClr val="lt1"/>
                </a:solidFill>
                <a:latin typeface="Arial"/>
                <a:ea typeface="Arial"/>
                <a:cs typeface="Arial"/>
                <a:sym typeface="Arial"/>
              </a:rPr>
              <a:t>C.3 Billion  		D..5 Million</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23"/>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Clr>
                <a:schemeClr val="lt2"/>
              </a:buClr>
              <a:buSzPts val="4400"/>
              <a:buFont typeface="Arial"/>
              <a:buNone/>
            </a:pPr>
            <a:r>
              <a:rPr lang="en-US" sz="4400" b="0" i="0" u="none">
                <a:solidFill>
                  <a:schemeClr val="lt2"/>
                </a:solidFill>
                <a:latin typeface="Arial"/>
                <a:ea typeface="Arial"/>
                <a:cs typeface="Arial"/>
                <a:sym typeface="Arial"/>
              </a:rPr>
              <a:t>Reasons for Population Growth</a:t>
            </a:r>
            <a:endParaRPr/>
          </a:p>
        </p:txBody>
      </p:sp>
      <p:sp>
        <p:nvSpPr>
          <p:cNvPr id="410" name="Google Shape;410;p23"/>
          <p:cNvSpPr txBox="1">
            <a:spLocks noGrp="1"/>
          </p:cNvSpPr>
          <p:nvPr>
            <p:ph type="body" idx="1"/>
          </p:nvPr>
        </p:nvSpPr>
        <p:spPr>
          <a:xfrm>
            <a:off x="457200" y="1600200"/>
            <a:ext cx="4038600" cy="4525962"/>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hlink"/>
              </a:buClr>
              <a:buSzPts val="2240"/>
              <a:buFont typeface="Noto Sans Symbols"/>
              <a:buChar char="⮚"/>
            </a:pPr>
            <a:r>
              <a:rPr lang="en-US" sz="2800" b="0" i="0" u="none">
                <a:solidFill>
                  <a:schemeClr val="lt1"/>
                </a:solidFill>
                <a:latin typeface="Arial"/>
                <a:ea typeface="Arial"/>
                <a:cs typeface="Arial"/>
                <a:sym typeface="Arial"/>
              </a:rPr>
              <a:t>Farming methods have greatly increased the world’s food supply.</a:t>
            </a:r>
            <a:endParaRPr/>
          </a:p>
          <a:p>
            <a:pPr marL="742950" lvl="1" indent="-285750" algn="l" rtl="0">
              <a:lnSpc>
                <a:spcPct val="100000"/>
              </a:lnSpc>
              <a:spcBef>
                <a:spcPts val="480"/>
              </a:spcBef>
              <a:spcAft>
                <a:spcPts val="0"/>
              </a:spcAft>
              <a:buClr>
                <a:schemeClr val="lt2"/>
              </a:buClr>
              <a:buSzPts val="1200"/>
              <a:buFont typeface="Noto Sans Symbols"/>
              <a:buChar char="●"/>
            </a:pPr>
            <a:r>
              <a:rPr lang="en-US" sz="2400" b="0" i="0" u="none">
                <a:solidFill>
                  <a:schemeClr val="lt1"/>
                </a:solidFill>
                <a:latin typeface="Arial"/>
                <a:ea typeface="Arial"/>
                <a:cs typeface="Arial"/>
                <a:sym typeface="Arial"/>
              </a:rPr>
              <a:t>Green Revolution – protect crops, less water, new fertilizers, and new varieties.</a:t>
            </a:r>
            <a:endParaRPr/>
          </a:p>
          <a:p>
            <a:pPr marL="742950" lvl="1" indent="-209550" algn="l" rtl="0">
              <a:lnSpc>
                <a:spcPct val="100000"/>
              </a:lnSpc>
              <a:spcBef>
                <a:spcPts val="480"/>
              </a:spcBef>
              <a:spcAft>
                <a:spcPts val="0"/>
              </a:spcAft>
              <a:buClr>
                <a:schemeClr val="lt2"/>
              </a:buClr>
              <a:buSzPts val="1200"/>
              <a:buFont typeface="Noto Sans Symbols"/>
              <a:buNone/>
            </a:pPr>
            <a:endParaRPr sz="2400" b="0" i="0" u="none">
              <a:solidFill>
                <a:schemeClr val="lt1"/>
              </a:solidFill>
              <a:latin typeface="Arial"/>
              <a:ea typeface="Arial"/>
              <a:cs typeface="Arial"/>
              <a:sym typeface="Arial"/>
            </a:endParaRPr>
          </a:p>
          <a:p>
            <a:pPr marL="342900" lvl="0" indent="-220980" algn="l" rtl="0">
              <a:spcBef>
                <a:spcPts val="480"/>
              </a:spcBef>
              <a:spcAft>
                <a:spcPts val="0"/>
              </a:spcAft>
              <a:buSzPts val="1920"/>
              <a:buNone/>
            </a:pPr>
            <a:endParaRPr sz="2400" b="0" i="0" u="none">
              <a:solidFill>
                <a:schemeClr val="lt1"/>
              </a:solidFill>
              <a:latin typeface="Arial"/>
              <a:ea typeface="Arial"/>
              <a:cs typeface="Arial"/>
              <a:sym typeface="Arial"/>
            </a:endParaRPr>
          </a:p>
        </p:txBody>
      </p:sp>
      <p:sp>
        <p:nvSpPr>
          <p:cNvPr id="411" name="Google Shape;411;p23"/>
          <p:cNvSpPr txBox="1">
            <a:spLocks noGrp="1"/>
          </p:cNvSpPr>
          <p:nvPr>
            <p:ph type="body" idx="1"/>
          </p:nvPr>
        </p:nvSpPr>
        <p:spPr>
          <a:xfrm>
            <a:off x="4648200" y="1600200"/>
            <a:ext cx="4038600" cy="4525962"/>
          </a:xfrm>
          <a:prstGeom prst="rect">
            <a:avLst/>
          </a:prstGeom>
          <a:noFill/>
          <a:ln>
            <a:noFill/>
          </a:ln>
        </p:spPr>
        <p:txBody>
          <a:bodyPr spcFirstLastPara="1" wrap="square" lIns="91425" tIns="45700" rIns="91425" bIns="45700" anchor="t" anchorCtr="0">
            <a:noAutofit/>
          </a:bodyPr>
          <a:lstStyle/>
          <a:p>
            <a:pPr marL="342900" marR="0" lvl="0" indent="-180340" algn="l" rtl="0">
              <a:spcBef>
                <a:spcPts val="0"/>
              </a:spcBef>
              <a:spcAft>
                <a:spcPts val="0"/>
              </a:spcAft>
              <a:buClr>
                <a:schemeClr val="hlink"/>
              </a:buClr>
              <a:buSzPts val="2560"/>
              <a:buFont typeface="Noto Sans Symbols"/>
              <a:buNone/>
            </a:pPr>
            <a:endParaRPr sz="3200">
              <a:solidFill>
                <a:schemeClr val="lt1"/>
              </a:solidFill>
              <a:latin typeface="Arial"/>
              <a:ea typeface="Arial"/>
              <a:cs typeface="Arial"/>
              <a:sym typeface="Arial"/>
            </a:endParaRPr>
          </a:p>
        </p:txBody>
      </p:sp>
      <p:pic>
        <p:nvPicPr>
          <p:cNvPr id="412" name="Google Shape;412;p23" descr="farm4"/>
          <p:cNvPicPr preferRelativeResize="0"/>
          <p:nvPr/>
        </p:nvPicPr>
        <p:blipFill rotWithShape="1">
          <a:blip r:embed="rId3">
            <a:alphaModFix/>
          </a:blip>
          <a:srcRect/>
          <a:stretch/>
        </p:blipFill>
        <p:spPr>
          <a:xfrm>
            <a:off x="4953000" y="1905000"/>
            <a:ext cx="3460750" cy="36576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24"/>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Clr>
                <a:schemeClr val="lt2"/>
              </a:buClr>
              <a:buSzPts val="4400"/>
              <a:buFont typeface="Arial"/>
              <a:buNone/>
            </a:pPr>
            <a:r>
              <a:rPr lang="en-US" sz="4400" b="0" i="0" u="none">
                <a:solidFill>
                  <a:schemeClr val="lt2"/>
                </a:solidFill>
                <a:latin typeface="Arial"/>
                <a:ea typeface="Arial"/>
                <a:cs typeface="Arial"/>
                <a:sym typeface="Arial"/>
              </a:rPr>
              <a:t>Reasons for Population Growth</a:t>
            </a:r>
            <a:endParaRPr/>
          </a:p>
        </p:txBody>
      </p:sp>
      <p:sp>
        <p:nvSpPr>
          <p:cNvPr id="419" name="Google Shape;419;p24"/>
          <p:cNvSpPr txBox="1">
            <a:spLocks noGrp="1"/>
          </p:cNvSpPr>
          <p:nvPr>
            <p:ph type="body" idx="1"/>
          </p:nvPr>
        </p:nvSpPr>
        <p:spPr>
          <a:xfrm>
            <a:off x="457200" y="1600200"/>
            <a:ext cx="4038600" cy="4525962"/>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hlink"/>
              </a:buClr>
              <a:buSzPts val="2240"/>
              <a:buFont typeface="Noto Sans Symbols"/>
              <a:buChar char="⮚"/>
            </a:pPr>
            <a:r>
              <a:rPr lang="en-US" sz="2800" b="0" i="0" u="none">
                <a:solidFill>
                  <a:schemeClr val="lt1"/>
                </a:solidFill>
                <a:latin typeface="Arial"/>
                <a:ea typeface="Arial"/>
                <a:cs typeface="Arial"/>
                <a:sym typeface="Arial"/>
              </a:rPr>
              <a:t>Scientific Advancements in Medicine and Health.</a:t>
            </a:r>
            <a:endParaRPr/>
          </a:p>
          <a:p>
            <a:pPr marL="742950" lvl="1" indent="-285750" algn="l" rtl="0">
              <a:lnSpc>
                <a:spcPct val="100000"/>
              </a:lnSpc>
              <a:spcBef>
                <a:spcPts val="480"/>
              </a:spcBef>
              <a:spcAft>
                <a:spcPts val="0"/>
              </a:spcAft>
              <a:buClr>
                <a:schemeClr val="lt2"/>
              </a:buClr>
              <a:buSzPts val="1200"/>
              <a:buFont typeface="Noto Sans Symbols"/>
              <a:buChar char="●"/>
            </a:pPr>
            <a:r>
              <a:rPr lang="en-US" sz="2400" b="0" i="0" u="none">
                <a:solidFill>
                  <a:schemeClr val="lt1"/>
                </a:solidFill>
                <a:latin typeface="Arial"/>
                <a:ea typeface="Arial"/>
                <a:cs typeface="Arial"/>
                <a:sym typeface="Arial"/>
              </a:rPr>
              <a:t>Surgery </a:t>
            </a:r>
            <a:endParaRPr/>
          </a:p>
          <a:p>
            <a:pPr marL="742950" lvl="1" indent="-285750" algn="l" rtl="0">
              <a:lnSpc>
                <a:spcPct val="100000"/>
              </a:lnSpc>
              <a:spcBef>
                <a:spcPts val="480"/>
              </a:spcBef>
              <a:spcAft>
                <a:spcPts val="0"/>
              </a:spcAft>
              <a:buClr>
                <a:schemeClr val="lt2"/>
              </a:buClr>
              <a:buSzPts val="1200"/>
              <a:buFont typeface="Noto Sans Symbols"/>
              <a:buChar char="●"/>
            </a:pPr>
            <a:r>
              <a:rPr lang="en-US" sz="2400" b="0" i="0" u="none">
                <a:solidFill>
                  <a:schemeClr val="lt1"/>
                </a:solidFill>
                <a:latin typeface="Arial"/>
                <a:ea typeface="Arial"/>
                <a:cs typeface="Arial"/>
                <a:sym typeface="Arial"/>
              </a:rPr>
              <a:t>Vaccines  </a:t>
            </a:r>
            <a:endParaRPr/>
          </a:p>
          <a:p>
            <a:pPr marL="742950" lvl="1" indent="-285750" algn="l" rtl="0">
              <a:lnSpc>
                <a:spcPct val="100000"/>
              </a:lnSpc>
              <a:spcBef>
                <a:spcPts val="480"/>
              </a:spcBef>
              <a:spcAft>
                <a:spcPts val="0"/>
              </a:spcAft>
              <a:buClr>
                <a:schemeClr val="lt2"/>
              </a:buClr>
              <a:buSzPts val="1200"/>
              <a:buFont typeface="Noto Sans Symbols"/>
              <a:buChar char="●"/>
            </a:pPr>
            <a:r>
              <a:rPr lang="en-US" sz="2400" b="0" i="0" u="none">
                <a:solidFill>
                  <a:schemeClr val="lt1"/>
                </a:solidFill>
                <a:latin typeface="Arial"/>
                <a:ea typeface="Arial"/>
                <a:cs typeface="Arial"/>
                <a:sym typeface="Arial"/>
              </a:rPr>
              <a:t>Preventative </a:t>
            </a:r>
            <a:endParaRPr/>
          </a:p>
          <a:p>
            <a:pPr marL="742950" lvl="1" indent="-285750" algn="l" rtl="0">
              <a:lnSpc>
                <a:spcPct val="100000"/>
              </a:lnSpc>
              <a:spcBef>
                <a:spcPts val="480"/>
              </a:spcBef>
              <a:spcAft>
                <a:spcPts val="0"/>
              </a:spcAft>
              <a:buClr>
                <a:schemeClr val="lt2"/>
              </a:buClr>
              <a:buSzPts val="1200"/>
              <a:buFont typeface="Noto Sans Symbols"/>
              <a:buChar char="●"/>
            </a:pPr>
            <a:r>
              <a:rPr lang="en-US" sz="2400" b="0" i="0" u="none">
                <a:solidFill>
                  <a:schemeClr val="lt1"/>
                </a:solidFill>
                <a:latin typeface="Arial"/>
                <a:ea typeface="Arial"/>
                <a:cs typeface="Arial"/>
                <a:sym typeface="Arial"/>
              </a:rPr>
              <a:t>Antibiotics</a:t>
            </a:r>
            <a:endParaRPr/>
          </a:p>
          <a:p>
            <a:pPr marL="342900" lvl="0" indent="-220980" algn="l" rtl="0">
              <a:spcBef>
                <a:spcPts val="480"/>
              </a:spcBef>
              <a:spcAft>
                <a:spcPts val="0"/>
              </a:spcAft>
              <a:buSzPts val="1920"/>
              <a:buNone/>
            </a:pPr>
            <a:endParaRPr sz="2400" b="0" i="0" u="none">
              <a:solidFill>
                <a:schemeClr val="lt1"/>
              </a:solidFill>
              <a:latin typeface="Arial"/>
              <a:ea typeface="Arial"/>
              <a:cs typeface="Arial"/>
              <a:sym typeface="Arial"/>
            </a:endParaRPr>
          </a:p>
        </p:txBody>
      </p:sp>
      <p:sp>
        <p:nvSpPr>
          <p:cNvPr id="420" name="Google Shape;420;p24"/>
          <p:cNvSpPr txBox="1">
            <a:spLocks noGrp="1"/>
          </p:cNvSpPr>
          <p:nvPr>
            <p:ph type="body" idx="1"/>
          </p:nvPr>
        </p:nvSpPr>
        <p:spPr>
          <a:xfrm>
            <a:off x="4648200" y="1600200"/>
            <a:ext cx="4038600" cy="4525962"/>
          </a:xfrm>
          <a:prstGeom prst="rect">
            <a:avLst/>
          </a:prstGeom>
          <a:noFill/>
          <a:ln>
            <a:noFill/>
          </a:ln>
        </p:spPr>
        <p:txBody>
          <a:bodyPr spcFirstLastPara="1" wrap="square" lIns="91425" tIns="45700" rIns="91425" bIns="45700" anchor="t" anchorCtr="0">
            <a:noAutofit/>
          </a:bodyPr>
          <a:lstStyle/>
          <a:p>
            <a:pPr marL="342900" marR="0" lvl="0" indent="-180340" algn="l" rtl="0">
              <a:spcBef>
                <a:spcPts val="0"/>
              </a:spcBef>
              <a:spcAft>
                <a:spcPts val="0"/>
              </a:spcAft>
              <a:buClr>
                <a:schemeClr val="hlink"/>
              </a:buClr>
              <a:buSzPts val="2560"/>
              <a:buFont typeface="Noto Sans Symbols"/>
              <a:buNone/>
            </a:pPr>
            <a:endParaRPr sz="3200">
              <a:solidFill>
                <a:schemeClr val="lt1"/>
              </a:solidFill>
              <a:latin typeface="Arial"/>
              <a:ea typeface="Arial"/>
              <a:cs typeface="Arial"/>
              <a:sym typeface="Arial"/>
            </a:endParaRPr>
          </a:p>
        </p:txBody>
      </p:sp>
      <p:pic>
        <p:nvPicPr>
          <p:cNvPr id="421" name="Google Shape;421;p24" descr="NBIRoboticSurgeons_800"/>
          <p:cNvPicPr preferRelativeResize="0"/>
          <p:nvPr/>
        </p:nvPicPr>
        <p:blipFill rotWithShape="1">
          <a:blip r:embed="rId3">
            <a:alphaModFix/>
          </a:blip>
          <a:srcRect/>
          <a:stretch/>
        </p:blipFill>
        <p:spPr>
          <a:xfrm>
            <a:off x="3657600" y="2971800"/>
            <a:ext cx="4638675" cy="3087687"/>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25"/>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Clr>
                <a:schemeClr val="lt2"/>
              </a:buClr>
              <a:buSzPts val="4000"/>
              <a:buFont typeface="Arial"/>
              <a:buNone/>
            </a:pPr>
            <a:r>
              <a:rPr lang="en-US" sz="4000" b="0" i="0" u="none">
                <a:solidFill>
                  <a:schemeClr val="lt2"/>
                </a:solidFill>
                <a:latin typeface="Arial"/>
                <a:ea typeface="Arial"/>
                <a:cs typeface="Arial"/>
                <a:sym typeface="Arial"/>
              </a:rPr>
              <a:t>The Challenges of Population Growth</a:t>
            </a:r>
            <a:endParaRPr/>
          </a:p>
        </p:txBody>
      </p:sp>
      <p:sp>
        <p:nvSpPr>
          <p:cNvPr id="427" name="Google Shape;427;p25"/>
          <p:cNvSpPr txBox="1">
            <a:spLocks noGrp="1"/>
          </p:cNvSpPr>
          <p:nvPr>
            <p:ph type="body" idx="1"/>
          </p:nvPr>
        </p:nvSpPr>
        <p:spPr>
          <a:xfrm>
            <a:off x="457200" y="1600200"/>
            <a:ext cx="4038600" cy="4525962"/>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hlink"/>
              </a:buClr>
              <a:buSzPts val="1920"/>
              <a:buFont typeface="Noto Sans Symbols"/>
              <a:buChar char="⮚"/>
            </a:pPr>
            <a:r>
              <a:rPr lang="en-US" sz="2400" b="0" i="0" u="none">
                <a:solidFill>
                  <a:schemeClr val="lt1"/>
                </a:solidFill>
                <a:latin typeface="Arial"/>
                <a:ea typeface="Arial"/>
                <a:cs typeface="Arial"/>
                <a:sym typeface="Arial"/>
              </a:rPr>
              <a:t>Using resources faster</a:t>
            </a:r>
            <a:endParaRPr/>
          </a:p>
          <a:p>
            <a:pPr marL="342900" lvl="0" indent="-342900" algn="l" rtl="0">
              <a:lnSpc>
                <a:spcPct val="100000"/>
              </a:lnSpc>
              <a:spcBef>
                <a:spcPts val="480"/>
              </a:spcBef>
              <a:spcAft>
                <a:spcPts val="0"/>
              </a:spcAft>
              <a:buClr>
                <a:schemeClr val="hlink"/>
              </a:buClr>
              <a:buSzPts val="1920"/>
              <a:buFont typeface="Noto Sans Symbols"/>
              <a:buChar char="⮚"/>
            </a:pPr>
            <a:r>
              <a:rPr lang="en-US" sz="2400" b="0" i="0" u="none">
                <a:solidFill>
                  <a:schemeClr val="lt1"/>
                </a:solidFill>
                <a:latin typeface="Arial"/>
                <a:ea typeface="Arial"/>
                <a:cs typeface="Arial"/>
                <a:sym typeface="Arial"/>
              </a:rPr>
              <a:t>Shortage of fresh water</a:t>
            </a:r>
            <a:endParaRPr/>
          </a:p>
          <a:p>
            <a:pPr marL="342900" lvl="0" indent="-342900" algn="l" rtl="0">
              <a:lnSpc>
                <a:spcPct val="100000"/>
              </a:lnSpc>
              <a:spcBef>
                <a:spcPts val="480"/>
              </a:spcBef>
              <a:spcAft>
                <a:spcPts val="0"/>
              </a:spcAft>
              <a:buClr>
                <a:schemeClr val="hlink"/>
              </a:buClr>
              <a:buSzPts val="1920"/>
              <a:buFont typeface="Noto Sans Symbols"/>
              <a:buChar char="⮚"/>
            </a:pPr>
            <a:r>
              <a:rPr lang="en-US" sz="2400" b="0" i="0" u="none">
                <a:solidFill>
                  <a:schemeClr val="lt1"/>
                </a:solidFill>
                <a:latin typeface="Arial"/>
                <a:ea typeface="Arial"/>
                <a:cs typeface="Arial"/>
                <a:sym typeface="Arial"/>
              </a:rPr>
              <a:t>Shortage of energy</a:t>
            </a:r>
            <a:endParaRPr/>
          </a:p>
          <a:p>
            <a:pPr marL="342900" lvl="0" indent="-342900" algn="l" rtl="0">
              <a:lnSpc>
                <a:spcPct val="100000"/>
              </a:lnSpc>
              <a:spcBef>
                <a:spcPts val="480"/>
              </a:spcBef>
              <a:spcAft>
                <a:spcPts val="0"/>
              </a:spcAft>
              <a:buClr>
                <a:schemeClr val="hlink"/>
              </a:buClr>
              <a:buSzPts val="1920"/>
              <a:buFont typeface="Noto Sans Symbols"/>
              <a:buChar char="⮚"/>
            </a:pPr>
            <a:r>
              <a:rPr lang="en-US" sz="2400" b="0" i="0" u="none">
                <a:solidFill>
                  <a:schemeClr val="lt1"/>
                </a:solidFill>
                <a:latin typeface="Arial"/>
                <a:ea typeface="Arial"/>
                <a:cs typeface="Arial"/>
                <a:sym typeface="Arial"/>
              </a:rPr>
              <a:t>Scarcity of food</a:t>
            </a:r>
            <a:endParaRPr/>
          </a:p>
          <a:p>
            <a:pPr marL="342900" lvl="0" indent="-342900" algn="l" rtl="0">
              <a:lnSpc>
                <a:spcPct val="100000"/>
              </a:lnSpc>
              <a:spcBef>
                <a:spcPts val="480"/>
              </a:spcBef>
              <a:spcAft>
                <a:spcPts val="0"/>
              </a:spcAft>
              <a:buClr>
                <a:schemeClr val="hlink"/>
              </a:buClr>
              <a:buSzPts val="1920"/>
              <a:buFont typeface="Noto Sans Symbols"/>
              <a:buChar char="⮚"/>
            </a:pPr>
            <a:r>
              <a:rPr lang="en-US" sz="2400" b="0" i="0" u="none">
                <a:solidFill>
                  <a:schemeClr val="lt1"/>
                </a:solidFill>
                <a:latin typeface="Arial"/>
                <a:ea typeface="Arial"/>
                <a:cs typeface="Arial"/>
                <a:sym typeface="Arial"/>
              </a:rPr>
              <a:t>Not enough money to purchase food</a:t>
            </a:r>
            <a:endParaRPr/>
          </a:p>
          <a:p>
            <a:pPr marL="742950" lvl="1" indent="-285750" algn="l" rtl="0">
              <a:lnSpc>
                <a:spcPct val="100000"/>
              </a:lnSpc>
              <a:spcBef>
                <a:spcPts val="480"/>
              </a:spcBef>
              <a:spcAft>
                <a:spcPts val="0"/>
              </a:spcAft>
              <a:buClr>
                <a:schemeClr val="lt2"/>
              </a:buClr>
              <a:buSzPts val="1200"/>
              <a:buFont typeface="Noto Sans Symbols"/>
              <a:buChar char="●"/>
            </a:pPr>
            <a:r>
              <a:rPr lang="en-US" sz="2400" b="0" i="0" u="none">
                <a:solidFill>
                  <a:schemeClr val="lt1"/>
                </a:solidFill>
                <a:latin typeface="Arial"/>
                <a:ea typeface="Arial"/>
                <a:cs typeface="Arial"/>
                <a:sym typeface="Arial"/>
              </a:rPr>
              <a:t>People of India spend 80% of money on food.</a:t>
            </a:r>
            <a:endParaRPr/>
          </a:p>
          <a:p>
            <a:pPr marL="742950" lvl="1" indent="-285750" algn="l" rtl="0">
              <a:lnSpc>
                <a:spcPct val="100000"/>
              </a:lnSpc>
              <a:spcBef>
                <a:spcPts val="480"/>
              </a:spcBef>
              <a:spcAft>
                <a:spcPts val="0"/>
              </a:spcAft>
              <a:buClr>
                <a:schemeClr val="lt2"/>
              </a:buClr>
              <a:buSzPts val="1200"/>
              <a:buFont typeface="Noto Sans Symbols"/>
              <a:buChar char="●"/>
            </a:pPr>
            <a:r>
              <a:rPr lang="en-US" sz="2400" b="0" i="0" u="none">
                <a:solidFill>
                  <a:schemeClr val="lt1"/>
                </a:solidFill>
                <a:latin typeface="Arial"/>
                <a:ea typeface="Arial"/>
                <a:cs typeface="Arial"/>
                <a:sym typeface="Arial"/>
              </a:rPr>
              <a:t>United States less than 10%</a:t>
            </a:r>
            <a:endParaRPr/>
          </a:p>
          <a:p>
            <a:pPr marL="342900" lvl="0" indent="-220980" algn="l" rtl="0">
              <a:spcBef>
                <a:spcPts val="480"/>
              </a:spcBef>
              <a:spcAft>
                <a:spcPts val="0"/>
              </a:spcAft>
              <a:buSzPts val="1920"/>
              <a:buNone/>
            </a:pPr>
            <a:endParaRPr sz="2400" b="0" i="0" u="none">
              <a:solidFill>
                <a:schemeClr val="lt1"/>
              </a:solidFill>
              <a:latin typeface="Arial"/>
              <a:ea typeface="Arial"/>
              <a:cs typeface="Arial"/>
              <a:sym typeface="Arial"/>
            </a:endParaRPr>
          </a:p>
        </p:txBody>
      </p:sp>
      <p:sp>
        <p:nvSpPr>
          <p:cNvPr id="428" name="Google Shape;428;p25"/>
          <p:cNvSpPr txBox="1">
            <a:spLocks noGrp="1"/>
          </p:cNvSpPr>
          <p:nvPr>
            <p:ph type="body" idx="1"/>
          </p:nvPr>
        </p:nvSpPr>
        <p:spPr>
          <a:xfrm>
            <a:off x="4648200" y="1600200"/>
            <a:ext cx="4038600" cy="4525962"/>
          </a:xfrm>
          <a:prstGeom prst="rect">
            <a:avLst/>
          </a:prstGeom>
          <a:noFill/>
          <a:ln>
            <a:noFill/>
          </a:ln>
        </p:spPr>
        <p:txBody>
          <a:bodyPr spcFirstLastPara="1" wrap="square" lIns="91425" tIns="45700" rIns="91425" bIns="45700" anchor="t" anchorCtr="0">
            <a:noAutofit/>
          </a:bodyPr>
          <a:lstStyle/>
          <a:p>
            <a:pPr marL="342900" marR="0" lvl="0" indent="-180340" algn="l" rtl="0">
              <a:spcBef>
                <a:spcPts val="0"/>
              </a:spcBef>
              <a:spcAft>
                <a:spcPts val="0"/>
              </a:spcAft>
              <a:buClr>
                <a:schemeClr val="hlink"/>
              </a:buClr>
              <a:buSzPts val="2560"/>
              <a:buFont typeface="Noto Sans Symbols"/>
              <a:buNone/>
            </a:pPr>
            <a:endParaRPr sz="3200">
              <a:solidFill>
                <a:schemeClr val="lt1"/>
              </a:solidFill>
              <a:latin typeface="Arial"/>
              <a:ea typeface="Arial"/>
              <a:cs typeface="Arial"/>
              <a:sym typeface="Arial"/>
            </a:endParaRPr>
          </a:p>
        </p:txBody>
      </p:sp>
      <p:pic>
        <p:nvPicPr>
          <p:cNvPr id="429" name="Google Shape;429;p25" descr="Fs1"/>
          <p:cNvPicPr preferRelativeResize="0"/>
          <p:nvPr/>
        </p:nvPicPr>
        <p:blipFill rotWithShape="1">
          <a:blip r:embed="rId3">
            <a:alphaModFix/>
          </a:blip>
          <a:srcRect/>
          <a:stretch/>
        </p:blipFill>
        <p:spPr>
          <a:xfrm>
            <a:off x="4343400" y="2057400"/>
            <a:ext cx="4572000" cy="3036887"/>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26"/>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Clr>
                <a:schemeClr val="lt2"/>
              </a:buClr>
              <a:buSzPts val="4000"/>
              <a:buFont typeface="Arial"/>
              <a:buNone/>
            </a:pPr>
            <a:r>
              <a:rPr lang="en-US" sz="4000" b="0" i="0" u="none">
                <a:solidFill>
                  <a:schemeClr val="lt2"/>
                </a:solidFill>
                <a:latin typeface="Arial"/>
                <a:ea typeface="Arial"/>
                <a:cs typeface="Arial"/>
                <a:sym typeface="Arial"/>
              </a:rPr>
              <a:t>The Challenges of Population Growth</a:t>
            </a:r>
            <a:endParaRPr/>
          </a:p>
        </p:txBody>
      </p:sp>
      <p:sp>
        <p:nvSpPr>
          <p:cNvPr id="435" name="Google Shape;435;p26"/>
          <p:cNvSpPr txBox="1">
            <a:spLocks noGrp="1"/>
          </p:cNvSpPr>
          <p:nvPr>
            <p:ph type="body" idx="1"/>
          </p:nvPr>
        </p:nvSpPr>
        <p:spPr>
          <a:xfrm>
            <a:off x="457200" y="1600200"/>
            <a:ext cx="4038600" cy="4525962"/>
          </a:xfrm>
          <a:prstGeom prst="rect">
            <a:avLst/>
          </a:prstGeom>
          <a:noFill/>
          <a:ln>
            <a:noFill/>
          </a:ln>
        </p:spPr>
        <p:txBody>
          <a:bodyPr spcFirstLastPara="1" wrap="square" lIns="91425" tIns="45700" rIns="91425" bIns="45700" anchor="t" anchorCtr="0">
            <a:noAutofit/>
          </a:bodyPr>
          <a:lstStyle/>
          <a:p>
            <a:pPr marL="342900" marR="0" lvl="0" indent="-180340" algn="l" rtl="0">
              <a:spcBef>
                <a:spcPts val="0"/>
              </a:spcBef>
              <a:spcAft>
                <a:spcPts val="0"/>
              </a:spcAft>
              <a:buClr>
                <a:schemeClr val="hlink"/>
              </a:buClr>
              <a:buSzPts val="2560"/>
              <a:buFont typeface="Noto Sans Symbols"/>
              <a:buNone/>
            </a:pPr>
            <a:endParaRPr sz="3200">
              <a:solidFill>
                <a:schemeClr val="lt1"/>
              </a:solidFill>
              <a:latin typeface="Arial"/>
              <a:ea typeface="Arial"/>
              <a:cs typeface="Arial"/>
              <a:sym typeface="Arial"/>
            </a:endParaRPr>
          </a:p>
        </p:txBody>
      </p:sp>
      <p:sp>
        <p:nvSpPr>
          <p:cNvPr id="436" name="Google Shape;436;p26"/>
          <p:cNvSpPr txBox="1">
            <a:spLocks noGrp="1"/>
          </p:cNvSpPr>
          <p:nvPr>
            <p:ph type="body" idx="1"/>
          </p:nvPr>
        </p:nvSpPr>
        <p:spPr>
          <a:xfrm>
            <a:off x="4648200" y="1600200"/>
            <a:ext cx="4038600" cy="4525962"/>
          </a:xfrm>
          <a:prstGeom prst="rect">
            <a:avLst/>
          </a:prstGeom>
          <a:noFill/>
          <a:ln>
            <a:noFill/>
          </a:ln>
        </p:spPr>
        <p:txBody>
          <a:bodyPr spcFirstLastPara="1" wrap="square" lIns="91425" tIns="45700" rIns="91425" bIns="45700" anchor="t" anchorCtr="0">
            <a:noAutofit/>
          </a:bodyPr>
          <a:lstStyle/>
          <a:p>
            <a:pPr marL="342900" lvl="0" indent="-241300" algn="l" rtl="0">
              <a:lnSpc>
                <a:spcPct val="90000"/>
              </a:lnSpc>
              <a:spcBef>
                <a:spcPts val="0"/>
              </a:spcBef>
              <a:spcAft>
                <a:spcPts val="0"/>
              </a:spcAft>
              <a:buClr>
                <a:schemeClr val="hlink"/>
              </a:buClr>
              <a:buSzPts val="1600"/>
              <a:buFont typeface="Noto Sans Symbols"/>
              <a:buNone/>
            </a:pPr>
            <a:endParaRPr sz="2000" b="0" i="0" u="none">
              <a:solidFill>
                <a:schemeClr val="lt1"/>
              </a:solidFill>
              <a:latin typeface="Arial"/>
              <a:ea typeface="Arial"/>
              <a:cs typeface="Arial"/>
              <a:sym typeface="Arial"/>
            </a:endParaRPr>
          </a:p>
          <a:p>
            <a:pPr marL="342900" lvl="0" indent="-241300" algn="l" rtl="0">
              <a:lnSpc>
                <a:spcPct val="90000"/>
              </a:lnSpc>
              <a:spcBef>
                <a:spcPts val="400"/>
              </a:spcBef>
              <a:spcAft>
                <a:spcPts val="0"/>
              </a:spcAft>
              <a:buClr>
                <a:schemeClr val="hlink"/>
              </a:buClr>
              <a:buSzPts val="1600"/>
              <a:buFont typeface="Noto Sans Symbols"/>
              <a:buNone/>
            </a:pPr>
            <a:endParaRPr sz="2000" b="0" i="0" u="none">
              <a:solidFill>
                <a:schemeClr val="lt1"/>
              </a:solidFill>
              <a:latin typeface="Arial"/>
              <a:ea typeface="Arial"/>
              <a:cs typeface="Arial"/>
              <a:sym typeface="Arial"/>
            </a:endParaRPr>
          </a:p>
          <a:p>
            <a:pPr marL="342900" lvl="0" indent="-342900" algn="l" rtl="0">
              <a:lnSpc>
                <a:spcPct val="90000"/>
              </a:lnSpc>
              <a:spcBef>
                <a:spcPts val="400"/>
              </a:spcBef>
              <a:spcAft>
                <a:spcPts val="0"/>
              </a:spcAft>
              <a:buClr>
                <a:schemeClr val="hlink"/>
              </a:buClr>
              <a:buSzPts val="1600"/>
              <a:buFont typeface="Noto Sans Symbols"/>
              <a:buChar char="⮚"/>
            </a:pPr>
            <a:r>
              <a:rPr lang="en-US" sz="2000" b="0" i="0" u="none">
                <a:solidFill>
                  <a:schemeClr val="lt1"/>
                </a:solidFill>
                <a:latin typeface="Arial"/>
                <a:ea typeface="Arial"/>
                <a:cs typeface="Arial"/>
                <a:sym typeface="Arial"/>
              </a:rPr>
              <a:t>People can’t find jobs. </a:t>
            </a:r>
            <a:endParaRPr/>
          </a:p>
          <a:p>
            <a:pPr marL="342900" lvl="0" indent="-342900" algn="l" rtl="0">
              <a:lnSpc>
                <a:spcPct val="90000"/>
              </a:lnSpc>
              <a:spcBef>
                <a:spcPts val="400"/>
              </a:spcBef>
              <a:spcAft>
                <a:spcPts val="0"/>
              </a:spcAft>
              <a:buClr>
                <a:schemeClr val="hlink"/>
              </a:buClr>
              <a:buSzPts val="1600"/>
              <a:buFont typeface="Noto Sans Symbols"/>
              <a:buChar char="⮚"/>
            </a:pPr>
            <a:r>
              <a:rPr lang="en-US" sz="2000" b="0" i="0" u="none">
                <a:solidFill>
                  <a:schemeClr val="lt1"/>
                </a:solidFill>
                <a:latin typeface="Arial"/>
                <a:ea typeface="Arial"/>
                <a:cs typeface="Arial"/>
                <a:sym typeface="Arial"/>
              </a:rPr>
              <a:t>Not enough schools to educate the growing number of children</a:t>
            </a:r>
            <a:endParaRPr/>
          </a:p>
          <a:p>
            <a:pPr marL="342900" lvl="0" indent="-342900" algn="l" rtl="0">
              <a:lnSpc>
                <a:spcPct val="90000"/>
              </a:lnSpc>
              <a:spcBef>
                <a:spcPts val="400"/>
              </a:spcBef>
              <a:spcAft>
                <a:spcPts val="0"/>
              </a:spcAft>
              <a:buClr>
                <a:schemeClr val="hlink"/>
              </a:buClr>
              <a:buSzPts val="1600"/>
              <a:buFont typeface="Noto Sans Symbols"/>
              <a:buChar char="⮚"/>
            </a:pPr>
            <a:r>
              <a:rPr lang="en-US" sz="2000" b="0" i="0" u="none">
                <a:solidFill>
                  <a:schemeClr val="lt1"/>
                </a:solidFill>
                <a:latin typeface="Arial"/>
                <a:ea typeface="Arial"/>
                <a:cs typeface="Arial"/>
                <a:sym typeface="Arial"/>
              </a:rPr>
              <a:t>Public services like transportation and sanitation are inadequate.</a:t>
            </a:r>
            <a:endParaRPr/>
          </a:p>
          <a:p>
            <a:pPr marL="342900" lvl="0" indent="-342900" algn="l" rtl="0">
              <a:lnSpc>
                <a:spcPct val="90000"/>
              </a:lnSpc>
              <a:spcBef>
                <a:spcPts val="400"/>
              </a:spcBef>
              <a:spcAft>
                <a:spcPts val="0"/>
              </a:spcAft>
              <a:buClr>
                <a:schemeClr val="hlink"/>
              </a:buClr>
              <a:buSzPts val="1600"/>
              <a:buFont typeface="Noto Sans Symbols"/>
              <a:buChar char="⮚"/>
            </a:pPr>
            <a:r>
              <a:rPr lang="en-US" sz="2000" b="0" i="0" u="none">
                <a:solidFill>
                  <a:schemeClr val="lt1"/>
                </a:solidFill>
                <a:latin typeface="Arial"/>
                <a:ea typeface="Arial"/>
                <a:cs typeface="Arial"/>
                <a:sym typeface="Arial"/>
              </a:rPr>
              <a:t>Deforestation – India and Pakistan</a:t>
            </a:r>
            <a:endParaRPr/>
          </a:p>
          <a:p>
            <a:pPr marL="742950" lvl="1" indent="-285750" algn="l" rtl="0">
              <a:lnSpc>
                <a:spcPct val="90000"/>
              </a:lnSpc>
              <a:spcBef>
                <a:spcPts val="360"/>
              </a:spcBef>
              <a:spcAft>
                <a:spcPts val="0"/>
              </a:spcAft>
              <a:buClr>
                <a:schemeClr val="lt2"/>
              </a:buClr>
              <a:buSzPts val="900"/>
              <a:buFont typeface="Noto Sans Symbols"/>
              <a:buChar char="●"/>
            </a:pPr>
            <a:r>
              <a:rPr lang="en-US" sz="1800" b="0" i="0" u="none">
                <a:solidFill>
                  <a:schemeClr val="lt1"/>
                </a:solidFill>
                <a:latin typeface="Arial"/>
                <a:ea typeface="Arial"/>
                <a:cs typeface="Arial"/>
                <a:sym typeface="Arial"/>
              </a:rPr>
              <a:t>Lack of trees affect the supply of clean air.</a:t>
            </a:r>
            <a:endParaRPr/>
          </a:p>
        </p:txBody>
      </p:sp>
      <p:pic>
        <p:nvPicPr>
          <p:cNvPr id="437" name="Google Shape;437;p26" descr="jobless"/>
          <p:cNvPicPr preferRelativeResize="0"/>
          <p:nvPr/>
        </p:nvPicPr>
        <p:blipFill rotWithShape="1">
          <a:blip r:embed="rId3">
            <a:alphaModFix/>
          </a:blip>
          <a:srcRect/>
          <a:stretch/>
        </p:blipFill>
        <p:spPr>
          <a:xfrm>
            <a:off x="152400" y="1981200"/>
            <a:ext cx="4572000" cy="3817937"/>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27"/>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Clr>
                <a:schemeClr val="lt2"/>
              </a:buClr>
              <a:buSzPts val="4400"/>
              <a:buFont typeface="Arial"/>
              <a:buNone/>
            </a:pPr>
            <a:r>
              <a:rPr lang="en-US" sz="4400" b="0" i="0" u="none">
                <a:solidFill>
                  <a:schemeClr val="lt2"/>
                </a:solidFill>
                <a:latin typeface="Arial"/>
                <a:ea typeface="Arial"/>
                <a:cs typeface="Arial"/>
                <a:sym typeface="Arial"/>
              </a:rPr>
              <a:t>How much grain do…</a:t>
            </a:r>
            <a:endParaRPr/>
          </a:p>
        </p:txBody>
      </p:sp>
      <p:sp>
        <p:nvSpPr>
          <p:cNvPr id="443" name="Google Shape;443;p27"/>
          <p:cNvSpPr txBox="1">
            <a:spLocks noGrp="1"/>
          </p:cNvSpPr>
          <p:nvPr>
            <p:ph type="body" idx="1"/>
          </p:nvPr>
        </p:nvSpPr>
        <p:spPr>
          <a:xfrm>
            <a:off x="457200" y="1600200"/>
            <a:ext cx="4038600" cy="4525962"/>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hlink"/>
              </a:buClr>
              <a:buSzPts val="1600"/>
              <a:buFont typeface="Noto Sans Symbols"/>
              <a:buChar char="⮚"/>
            </a:pPr>
            <a:r>
              <a:rPr lang="en-US" sz="2000" b="0" i="0" u="none">
                <a:solidFill>
                  <a:schemeClr val="lt1"/>
                </a:solidFill>
                <a:latin typeface="Arial"/>
                <a:ea typeface="Arial"/>
                <a:cs typeface="Arial"/>
                <a:sym typeface="Arial"/>
              </a:rPr>
              <a:t>Americans consume?</a:t>
            </a:r>
            <a:endParaRPr/>
          </a:p>
          <a:p>
            <a:pPr marL="342900" lvl="0" indent="-342900" algn="l" rtl="0">
              <a:lnSpc>
                <a:spcPct val="90000"/>
              </a:lnSpc>
              <a:spcBef>
                <a:spcPts val="400"/>
              </a:spcBef>
              <a:spcAft>
                <a:spcPts val="0"/>
              </a:spcAft>
              <a:buSzPts val="1600"/>
              <a:buNone/>
            </a:pPr>
            <a:r>
              <a:rPr lang="en-US" sz="2000" b="0" i="0" u="none">
                <a:solidFill>
                  <a:schemeClr val="lt1"/>
                </a:solidFill>
                <a:latin typeface="Arial"/>
                <a:ea typeface="Arial"/>
                <a:cs typeface="Arial"/>
                <a:sym typeface="Arial"/>
              </a:rPr>
              <a:t>	</a:t>
            </a:r>
            <a:r>
              <a:rPr lang="en-US" sz="2000" b="0" i="0" u="none">
                <a:solidFill>
                  <a:schemeClr val="lt2"/>
                </a:solidFill>
                <a:latin typeface="Arial"/>
                <a:ea typeface="Arial"/>
                <a:cs typeface="Arial"/>
                <a:sym typeface="Arial"/>
              </a:rPr>
              <a:t>approximately 2,000 lbs/year.</a:t>
            </a:r>
            <a:endParaRPr/>
          </a:p>
          <a:p>
            <a:pPr marL="342900" lvl="0" indent="-342900" algn="l" rtl="0">
              <a:lnSpc>
                <a:spcPct val="90000"/>
              </a:lnSpc>
              <a:spcBef>
                <a:spcPts val="400"/>
              </a:spcBef>
              <a:spcAft>
                <a:spcPts val="0"/>
              </a:spcAft>
              <a:buClr>
                <a:schemeClr val="hlink"/>
              </a:buClr>
              <a:buSzPts val="1600"/>
              <a:buFont typeface="Noto Sans Symbols"/>
              <a:buChar char="⮚"/>
            </a:pPr>
            <a:r>
              <a:rPr lang="en-US" sz="2000" b="0" i="0" u="none">
                <a:solidFill>
                  <a:schemeClr val="lt1"/>
                </a:solidFill>
                <a:latin typeface="Arial"/>
                <a:ea typeface="Arial"/>
                <a:cs typeface="Arial"/>
                <a:sym typeface="Arial"/>
              </a:rPr>
              <a:t>poorer people like Indians consume?</a:t>
            </a:r>
            <a:endParaRPr/>
          </a:p>
          <a:p>
            <a:pPr marL="342900" lvl="0" indent="-342900" algn="l" rtl="0">
              <a:lnSpc>
                <a:spcPct val="90000"/>
              </a:lnSpc>
              <a:spcBef>
                <a:spcPts val="400"/>
              </a:spcBef>
              <a:spcAft>
                <a:spcPts val="0"/>
              </a:spcAft>
              <a:buSzPts val="1600"/>
              <a:buNone/>
            </a:pPr>
            <a:r>
              <a:rPr lang="en-US" sz="2000" b="0" i="0" u="none">
                <a:solidFill>
                  <a:schemeClr val="lt1"/>
                </a:solidFill>
                <a:latin typeface="Arial"/>
                <a:ea typeface="Arial"/>
                <a:cs typeface="Arial"/>
                <a:sym typeface="Arial"/>
              </a:rPr>
              <a:t>	</a:t>
            </a:r>
            <a:r>
              <a:rPr lang="en-US" sz="2000" b="0" i="0" u="none">
                <a:solidFill>
                  <a:schemeClr val="lt2"/>
                </a:solidFill>
                <a:latin typeface="Arial"/>
                <a:ea typeface="Arial"/>
                <a:cs typeface="Arial"/>
                <a:sym typeface="Arial"/>
              </a:rPr>
              <a:t>approximately 400 lbs/year.</a:t>
            </a:r>
            <a:endParaRPr/>
          </a:p>
          <a:p>
            <a:pPr marL="342900" lvl="0" indent="-342900" algn="l" rtl="0">
              <a:lnSpc>
                <a:spcPct val="90000"/>
              </a:lnSpc>
              <a:spcBef>
                <a:spcPts val="400"/>
              </a:spcBef>
              <a:spcAft>
                <a:spcPts val="0"/>
              </a:spcAft>
              <a:buClr>
                <a:schemeClr val="hlink"/>
              </a:buClr>
              <a:buSzPts val="1600"/>
              <a:buFont typeface="Noto Sans Symbols"/>
              <a:buChar char="⮚"/>
            </a:pPr>
            <a:r>
              <a:rPr lang="en-US" sz="2000" b="0" i="0" u="none">
                <a:solidFill>
                  <a:schemeClr val="lt1"/>
                </a:solidFill>
                <a:latin typeface="Arial"/>
                <a:ea typeface="Arial"/>
                <a:cs typeface="Arial"/>
                <a:sym typeface="Arial"/>
              </a:rPr>
              <a:t>Americans consume directly (food grains)?</a:t>
            </a:r>
            <a:endParaRPr/>
          </a:p>
          <a:p>
            <a:pPr marL="342900" lvl="0" indent="-342900" algn="l" rtl="0">
              <a:lnSpc>
                <a:spcPct val="90000"/>
              </a:lnSpc>
              <a:spcBef>
                <a:spcPts val="400"/>
              </a:spcBef>
              <a:spcAft>
                <a:spcPts val="0"/>
              </a:spcAft>
              <a:buSzPts val="1600"/>
              <a:buNone/>
            </a:pPr>
            <a:r>
              <a:rPr lang="en-US" sz="2000" b="0" i="0" u="none">
                <a:solidFill>
                  <a:schemeClr val="lt1"/>
                </a:solidFill>
                <a:latin typeface="Arial"/>
                <a:ea typeface="Arial"/>
                <a:cs typeface="Arial"/>
                <a:sym typeface="Arial"/>
              </a:rPr>
              <a:t>	</a:t>
            </a:r>
            <a:r>
              <a:rPr lang="en-US" sz="2000" b="0" i="0" u="none">
                <a:solidFill>
                  <a:schemeClr val="lt2"/>
                </a:solidFill>
                <a:latin typeface="Arial"/>
                <a:ea typeface="Arial"/>
                <a:cs typeface="Arial"/>
                <a:sym typeface="Arial"/>
              </a:rPr>
              <a:t>only 150 lbs. (most is fed to livestock)</a:t>
            </a:r>
            <a:endParaRPr/>
          </a:p>
          <a:p>
            <a:pPr marL="342900" lvl="0" indent="-342900" algn="l" rtl="0">
              <a:lnSpc>
                <a:spcPct val="90000"/>
              </a:lnSpc>
              <a:spcBef>
                <a:spcPts val="400"/>
              </a:spcBef>
              <a:spcAft>
                <a:spcPts val="0"/>
              </a:spcAft>
              <a:buClr>
                <a:schemeClr val="hlink"/>
              </a:buClr>
              <a:buSzPts val="1600"/>
              <a:buFont typeface="Noto Sans Symbols"/>
              <a:buChar char="⮚"/>
            </a:pPr>
            <a:r>
              <a:rPr lang="en-US" sz="2000" b="0" i="0" u="none">
                <a:solidFill>
                  <a:schemeClr val="lt1"/>
                </a:solidFill>
                <a:latin typeface="Arial"/>
                <a:ea typeface="Arial"/>
                <a:cs typeface="Arial"/>
                <a:sym typeface="Arial"/>
              </a:rPr>
              <a:t>Indians consume directly (feed grains)?</a:t>
            </a:r>
            <a:endParaRPr/>
          </a:p>
          <a:p>
            <a:pPr marL="342900" lvl="0" indent="-342900" algn="l" rtl="0">
              <a:lnSpc>
                <a:spcPct val="90000"/>
              </a:lnSpc>
              <a:spcBef>
                <a:spcPts val="400"/>
              </a:spcBef>
              <a:spcAft>
                <a:spcPts val="0"/>
              </a:spcAft>
              <a:buSzPts val="1600"/>
              <a:buNone/>
            </a:pPr>
            <a:r>
              <a:rPr lang="en-US" sz="2000" b="0" i="0" u="none">
                <a:solidFill>
                  <a:schemeClr val="lt1"/>
                </a:solidFill>
                <a:latin typeface="Arial"/>
                <a:ea typeface="Arial"/>
                <a:cs typeface="Arial"/>
                <a:sym typeface="Arial"/>
              </a:rPr>
              <a:t>	</a:t>
            </a:r>
            <a:r>
              <a:rPr lang="en-US" sz="2000" b="0" i="0" u="none">
                <a:solidFill>
                  <a:schemeClr val="lt2"/>
                </a:solidFill>
                <a:latin typeface="Arial"/>
                <a:ea typeface="Arial"/>
                <a:cs typeface="Arial"/>
                <a:sym typeface="Arial"/>
              </a:rPr>
              <a:t>almost all: little can be spared for animals.</a:t>
            </a:r>
            <a:endParaRPr/>
          </a:p>
          <a:p>
            <a:pPr marL="342900" lvl="0" indent="-342900" algn="l" rtl="0">
              <a:lnSpc>
                <a:spcPct val="90000"/>
              </a:lnSpc>
              <a:spcBef>
                <a:spcPts val="480"/>
              </a:spcBef>
              <a:spcAft>
                <a:spcPts val="0"/>
              </a:spcAft>
              <a:buSzPts val="1920"/>
              <a:buNone/>
            </a:pPr>
            <a:r>
              <a:rPr lang="en-US" sz="2400" b="1" i="0" u="none">
                <a:solidFill>
                  <a:srgbClr val="FF0000"/>
                </a:solidFill>
                <a:latin typeface="Arial"/>
                <a:ea typeface="Arial"/>
                <a:cs typeface="Arial"/>
                <a:sym typeface="Arial"/>
              </a:rPr>
              <a:t>	</a:t>
            </a:r>
            <a:endParaRPr sz="1800" b="0" i="0" u="none">
              <a:solidFill>
                <a:srgbClr val="FF0000"/>
              </a:solidFill>
              <a:latin typeface="Comic Sans MS"/>
              <a:ea typeface="Comic Sans MS"/>
              <a:cs typeface="Comic Sans MS"/>
              <a:sym typeface="Comic Sans MS"/>
            </a:endParaRPr>
          </a:p>
          <a:p>
            <a:pPr marL="342900" lvl="0" indent="-251459" algn="l" rtl="0">
              <a:spcBef>
                <a:spcPts val="360"/>
              </a:spcBef>
              <a:spcAft>
                <a:spcPts val="0"/>
              </a:spcAft>
              <a:buSzPts val="1440"/>
              <a:buNone/>
            </a:pPr>
            <a:endParaRPr sz="1800" b="0" i="0" u="none">
              <a:solidFill>
                <a:srgbClr val="FF0000"/>
              </a:solidFill>
              <a:latin typeface="Comic Sans MS"/>
              <a:ea typeface="Comic Sans MS"/>
              <a:cs typeface="Comic Sans MS"/>
              <a:sym typeface="Comic Sans MS"/>
            </a:endParaRPr>
          </a:p>
        </p:txBody>
      </p:sp>
      <p:sp>
        <p:nvSpPr>
          <p:cNvPr id="444" name="Google Shape;444;p27"/>
          <p:cNvSpPr txBox="1">
            <a:spLocks noGrp="1"/>
          </p:cNvSpPr>
          <p:nvPr>
            <p:ph type="body" idx="1"/>
          </p:nvPr>
        </p:nvSpPr>
        <p:spPr>
          <a:xfrm>
            <a:off x="4648200" y="1600200"/>
            <a:ext cx="4038600" cy="4525962"/>
          </a:xfrm>
          <a:prstGeom prst="rect">
            <a:avLst/>
          </a:prstGeom>
          <a:noFill/>
          <a:ln>
            <a:noFill/>
          </a:ln>
        </p:spPr>
        <p:txBody>
          <a:bodyPr spcFirstLastPara="1" wrap="square" lIns="91425" tIns="45700" rIns="91425" bIns="45700" anchor="t" anchorCtr="0">
            <a:noAutofit/>
          </a:bodyPr>
          <a:lstStyle/>
          <a:p>
            <a:pPr marL="342900" marR="0" lvl="0" indent="-180340" algn="l" rtl="0">
              <a:spcBef>
                <a:spcPts val="0"/>
              </a:spcBef>
              <a:spcAft>
                <a:spcPts val="0"/>
              </a:spcAft>
              <a:buClr>
                <a:schemeClr val="hlink"/>
              </a:buClr>
              <a:buSzPts val="2560"/>
              <a:buFont typeface="Noto Sans Symbols"/>
              <a:buNone/>
            </a:pPr>
            <a:endParaRPr sz="3200">
              <a:solidFill>
                <a:schemeClr val="lt1"/>
              </a:solidFill>
              <a:latin typeface="Arial"/>
              <a:ea typeface="Arial"/>
              <a:cs typeface="Arial"/>
              <a:sym typeface="Arial"/>
            </a:endParaRPr>
          </a:p>
        </p:txBody>
      </p:sp>
      <p:pic>
        <p:nvPicPr>
          <p:cNvPr id="445" name="Google Shape;445;p27" descr="wholegraingroup"/>
          <p:cNvPicPr preferRelativeResize="0"/>
          <p:nvPr/>
        </p:nvPicPr>
        <p:blipFill rotWithShape="1">
          <a:blip r:embed="rId3">
            <a:alphaModFix/>
          </a:blip>
          <a:srcRect/>
          <a:stretch/>
        </p:blipFill>
        <p:spPr>
          <a:xfrm>
            <a:off x="4800600" y="1905000"/>
            <a:ext cx="3962400" cy="3332162"/>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28"/>
          <p:cNvSpPr txBox="1">
            <a:spLocks noGrp="1"/>
          </p:cNvSpPr>
          <p:nvPr>
            <p:ph type="body" idx="1"/>
          </p:nvPr>
        </p:nvSpPr>
        <p:spPr>
          <a:xfrm>
            <a:off x="915987" y="2057400"/>
            <a:ext cx="7008812" cy="3976687"/>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hlink"/>
              </a:buClr>
              <a:buSzPts val="2560"/>
              <a:buFont typeface="Noto Sans Symbols"/>
              <a:buChar char="⮚"/>
            </a:pPr>
            <a:r>
              <a:rPr lang="en-US" sz="3200" b="0" i="0" u="none">
                <a:solidFill>
                  <a:schemeClr val="lt1"/>
                </a:solidFill>
                <a:latin typeface="Arial"/>
                <a:ea typeface="Arial"/>
                <a:cs typeface="Arial"/>
                <a:sym typeface="Arial"/>
              </a:rPr>
              <a:t>Some countries use more than their fair share of resources</a:t>
            </a:r>
            <a:endParaRPr/>
          </a:p>
          <a:p>
            <a:pPr marL="342900" lvl="0" indent="-342900" algn="l" rtl="0">
              <a:lnSpc>
                <a:spcPct val="100000"/>
              </a:lnSpc>
              <a:spcBef>
                <a:spcPts val="640"/>
              </a:spcBef>
              <a:spcAft>
                <a:spcPts val="0"/>
              </a:spcAft>
              <a:buClr>
                <a:schemeClr val="hlink"/>
              </a:buClr>
              <a:buSzPts val="2560"/>
              <a:buFont typeface="Noto Sans Symbols"/>
              <a:buChar char="⮚"/>
            </a:pPr>
            <a:r>
              <a:rPr lang="en-US" sz="3200" b="0" i="0" u="none">
                <a:solidFill>
                  <a:schemeClr val="lt2"/>
                </a:solidFill>
                <a:latin typeface="Arial"/>
                <a:ea typeface="Arial"/>
                <a:cs typeface="Arial"/>
                <a:sym typeface="Arial"/>
              </a:rPr>
              <a:t>It takes 5 times as much soil, water, &amp; fertilizer to feed a person in the U.S. than in places like India!</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4"/>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Clr>
                <a:schemeClr val="lt2"/>
              </a:buClr>
              <a:buSzPts val="4400"/>
              <a:buFont typeface="Arial"/>
              <a:buNone/>
            </a:pPr>
            <a:r>
              <a:rPr lang="en-US" sz="4400" b="0" i="0" u="none">
                <a:solidFill>
                  <a:schemeClr val="lt2"/>
                </a:solidFill>
                <a:latin typeface="Arial"/>
                <a:ea typeface="Arial"/>
                <a:cs typeface="Arial"/>
                <a:sym typeface="Arial"/>
              </a:rPr>
              <a:t>Demography</a:t>
            </a:r>
            <a:endParaRPr/>
          </a:p>
        </p:txBody>
      </p:sp>
      <p:sp>
        <p:nvSpPr>
          <p:cNvPr id="201" name="Google Shape;201;p4"/>
          <p:cNvSpPr txBox="1">
            <a:spLocks noGrp="1"/>
          </p:cNvSpPr>
          <p:nvPr>
            <p:ph type="body" idx="1"/>
          </p:nvPr>
        </p:nvSpPr>
        <p:spPr>
          <a:xfrm>
            <a:off x="457200" y="1600200"/>
            <a:ext cx="4038600" cy="4525962"/>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hlink"/>
              </a:buClr>
              <a:buSzPts val="2240"/>
              <a:buFont typeface="Noto Sans Symbols"/>
              <a:buChar char="⮚"/>
            </a:pPr>
            <a:r>
              <a:rPr lang="en-US" sz="2800" b="0" i="0" u="none">
                <a:solidFill>
                  <a:schemeClr val="lt1"/>
                </a:solidFill>
                <a:latin typeface="Arial"/>
                <a:ea typeface="Arial"/>
                <a:cs typeface="Arial"/>
                <a:sym typeface="Arial"/>
              </a:rPr>
              <a:t>The study of population is called </a:t>
            </a:r>
            <a:r>
              <a:rPr lang="en-US" sz="2800" b="1" i="0" u="sng">
                <a:solidFill>
                  <a:schemeClr val="lt1"/>
                </a:solidFill>
                <a:latin typeface="Arial"/>
                <a:ea typeface="Arial"/>
                <a:cs typeface="Arial"/>
                <a:sym typeface="Arial"/>
              </a:rPr>
              <a:t>demographics</a:t>
            </a:r>
            <a:r>
              <a:rPr lang="en-US" sz="2800" b="0" i="0" u="none">
                <a:solidFill>
                  <a:schemeClr val="lt1"/>
                </a:solidFill>
                <a:latin typeface="Arial"/>
                <a:ea typeface="Arial"/>
                <a:cs typeface="Arial"/>
                <a:sym typeface="Arial"/>
              </a:rPr>
              <a:t>.</a:t>
            </a:r>
            <a:endParaRPr/>
          </a:p>
          <a:p>
            <a:pPr marL="342900" lvl="0" indent="-200660" algn="l" rtl="0">
              <a:lnSpc>
                <a:spcPct val="100000"/>
              </a:lnSpc>
              <a:spcBef>
                <a:spcPts val="560"/>
              </a:spcBef>
              <a:spcAft>
                <a:spcPts val="0"/>
              </a:spcAft>
              <a:buClr>
                <a:schemeClr val="hlink"/>
              </a:buClr>
              <a:buSzPts val="2240"/>
              <a:buFont typeface="Noto Sans Symbols"/>
              <a:buNone/>
            </a:pPr>
            <a:endParaRPr sz="2800" b="0" i="0" u="none">
              <a:solidFill>
                <a:schemeClr val="lt1"/>
              </a:solidFill>
              <a:latin typeface="Arial"/>
              <a:ea typeface="Arial"/>
              <a:cs typeface="Arial"/>
              <a:sym typeface="Arial"/>
            </a:endParaRPr>
          </a:p>
          <a:p>
            <a:pPr marL="342900" lvl="0" indent="-342900" algn="l" rtl="0">
              <a:lnSpc>
                <a:spcPct val="100000"/>
              </a:lnSpc>
              <a:spcBef>
                <a:spcPts val="560"/>
              </a:spcBef>
              <a:spcAft>
                <a:spcPts val="0"/>
              </a:spcAft>
              <a:buClr>
                <a:schemeClr val="hlink"/>
              </a:buClr>
              <a:buSzPts val="2240"/>
              <a:buFont typeface="Noto Sans Symbols"/>
              <a:buChar char="⮚"/>
            </a:pPr>
            <a:r>
              <a:rPr lang="en-US" sz="2800" b="0" i="0" u="none">
                <a:solidFill>
                  <a:schemeClr val="lt1"/>
                </a:solidFill>
                <a:latin typeface="Arial"/>
                <a:ea typeface="Arial"/>
                <a:cs typeface="Arial"/>
                <a:sym typeface="Arial"/>
              </a:rPr>
              <a:t>Scientists who study demographics are called </a:t>
            </a:r>
            <a:r>
              <a:rPr lang="en-US" sz="2800" b="1" i="0" u="sng">
                <a:solidFill>
                  <a:schemeClr val="lt1"/>
                </a:solidFill>
                <a:latin typeface="Arial"/>
                <a:ea typeface="Arial"/>
                <a:cs typeface="Arial"/>
                <a:sym typeface="Arial"/>
              </a:rPr>
              <a:t>demographers</a:t>
            </a:r>
            <a:r>
              <a:rPr lang="en-US" sz="2800" b="0" i="0" u="none">
                <a:solidFill>
                  <a:schemeClr val="lt1"/>
                </a:solidFill>
                <a:latin typeface="Arial"/>
                <a:ea typeface="Arial"/>
                <a:cs typeface="Arial"/>
                <a:sym typeface="Arial"/>
              </a:rPr>
              <a:t>.</a:t>
            </a:r>
            <a:endParaRPr/>
          </a:p>
        </p:txBody>
      </p:sp>
      <p:sp>
        <p:nvSpPr>
          <p:cNvPr id="202" name="Google Shape;202;p4"/>
          <p:cNvSpPr txBox="1">
            <a:spLocks noGrp="1"/>
          </p:cNvSpPr>
          <p:nvPr>
            <p:ph type="body" idx="1"/>
          </p:nvPr>
        </p:nvSpPr>
        <p:spPr>
          <a:xfrm>
            <a:off x="4648200" y="1600200"/>
            <a:ext cx="4038600" cy="4525962"/>
          </a:xfrm>
          <a:prstGeom prst="rect">
            <a:avLst/>
          </a:prstGeom>
          <a:noFill/>
          <a:ln>
            <a:noFill/>
          </a:ln>
        </p:spPr>
        <p:txBody>
          <a:bodyPr spcFirstLastPara="1" wrap="square" lIns="91425" tIns="45700" rIns="91425" bIns="45700" anchor="t" anchorCtr="0">
            <a:noAutofit/>
          </a:bodyPr>
          <a:lstStyle/>
          <a:p>
            <a:pPr marL="342900" marR="0" lvl="0" indent="-180340" algn="l" rtl="0">
              <a:spcBef>
                <a:spcPts val="0"/>
              </a:spcBef>
              <a:spcAft>
                <a:spcPts val="0"/>
              </a:spcAft>
              <a:buClr>
                <a:schemeClr val="hlink"/>
              </a:buClr>
              <a:buSzPts val="2560"/>
              <a:buFont typeface="Noto Sans Symbols"/>
              <a:buNone/>
            </a:pPr>
            <a:endParaRPr sz="3200">
              <a:solidFill>
                <a:schemeClr val="lt1"/>
              </a:solidFill>
              <a:latin typeface="Arial"/>
              <a:ea typeface="Arial"/>
              <a:cs typeface="Arial"/>
              <a:sym typeface="Arial"/>
            </a:endParaRPr>
          </a:p>
        </p:txBody>
      </p:sp>
      <p:pic>
        <p:nvPicPr>
          <p:cNvPr id="203" name="Google Shape;203;p4" descr="silhouette-dancing-people"/>
          <p:cNvPicPr preferRelativeResize="0"/>
          <p:nvPr/>
        </p:nvPicPr>
        <p:blipFill rotWithShape="1">
          <a:blip r:embed="rId3">
            <a:alphaModFix/>
          </a:blip>
          <a:srcRect/>
          <a:stretch/>
        </p:blipFill>
        <p:spPr>
          <a:xfrm>
            <a:off x="4343400" y="2286000"/>
            <a:ext cx="4419600" cy="239871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9"/>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Clr>
                <a:schemeClr val="lt2"/>
              </a:buClr>
              <a:buSzPts val="4400"/>
              <a:buFont typeface="Arial"/>
              <a:buNone/>
            </a:pPr>
            <a:r>
              <a:rPr lang="en-US" sz="4400" b="0" i="0" u="none">
                <a:solidFill>
                  <a:schemeClr val="lt2"/>
                </a:solidFill>
                <a:latin typeface="Arial"/>
                <a:ea typeface="Arial"/>
                <a:cs typeface="Arial"/>
                <a:sym typeface="Arial"/>
              </a:rPr>
              <a:t>Urban vs. Rural</a:t>
            </a:r>
            <a:endParaRPr/>
          </a:p>
        </p:txBody>
      </p:sp>
      <p:sp>
        <p:nvSpPr>
          <p:cNvPr id="210" name="Google Shape;210;p29"/>
          <p:cNvSpPr txBox="1">
            <a:spLocks noGrp="1"/>
          </p:cNvSpPr>
          <p:nvPr>
            <p:ph type="body" idx="1"/>
          </p:nvPr>
        </p:nvSpPr>
        <p:spPr>
          <a:xfrm>
            <a:off x="457200" y="1600200"/>
            <a:ext cx="4038600" cy="4525962"/>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hlink"/>
              </a:buClr>
              <a:buSzPts val="2240"/>
              <a:buFont typeface="Noto Sans Symbols"/>
              <a:buChar char="⮚"/>
            </a:pPr>
            <a:r>
              <a:rPr lang="en-US" sz="2800" b="0" i="0" u="none">
                <a:solidFill>
                  <a:schemeClr val="lt1"/>
                </a:solidFill>
                <a:latin typeface="Arial"/>
                <a:ea typeface="Arial"/>
                <a:cs typeface="Arial"/>
                <a:sym typeface="Arial"/>
              </a:rPr>
              <a:t>Half of the earth’s people live in cities and towns.  This is called </a:t>
            </a:r>
            <a:r>
              <a:rPr lang="en-US" sz="2800" b="1" i="0" u="sng">
                <a:solidFill>
                  <a:schemeClr val="lt1"/>
                </a:solidFill>
                <a:latin typeface="Arial"/>
                <a:ea typeface="Arial"/>
                <a:cs typeface="Arial"/>
                <a:sym typeface="Arial"/>
              </a:rPr>
              <a:t>urban</a:t>
            </a:r>
            <a:r>
              <a:rPr lang="en-US" sz="2800" b="0" i="0" u="none">
                <a:solidFill>
                  <a:schemeClr val="lt1"/>
                </a:solidFill>
                <a:latin typeface="Arial"/>
                <a:ea typeface="Arial"/>
                <a:cs typeface="Arial"/>
                <a:sym typeface="Arial"/>
              </a:rPr>
              <a:t>.</a:t>
            </a:r>
            <a:endParaRPr/>
          </a:p>
          <a:p>
            <a:pPr marL="342900" lvl="0" indent="-200660" algn="l" rtl="0">
              <a:lnSpc>
                <a:spcPct val="90000"/>
              </a:lnSpc>
              <a:spcBef>
                <a:spcPts val="560"/>
              </a:spcBef>
              <a:spcAft>
                <a:spcPts val="0"/>
              </a:spcAft>
              <a:buClr>
                <a:schemeClr val="hlink"/>
              </a:buClr>
              <a:buSzPts val="2240"/>
              <a:buFont typeface="Noto Sans Symbols"/>
              <a:buNone/>
            </a:pPr>
            <a:endParaRPr sz="2800" b="0" i="0" u="none">
              <a:solidFill>
                <a:schemeClr val="lt1"/>
              </a:solidFill>
              <a:latin typeface="Arial"/>
              <a:ea typeface="Arial"/>
              <a:cs typeface="Arial"/>
              <a:sym typeface="Arial"/>
            </a:endParaRPr>
          </a:p>
          <a:p>
            <a:pPr marL="342900" lvl="0" indent="-342900" algn="l" rtl="0">
              <a:lnSpc>
                <a:spcPct val="90000"/>
              </a:lnSpc>
              <a:spcBef>
                <a:spcPts val="560"/>
              </a:spcBef>
              <a:spcAft>
                <a:spcPts val="0"/>
              </a:spcAft>
              <a:buSzPts val="2240"/>
              <a:buNone/>
            </a:pPr>
            <a:endParaRPr sz="2800" b="0" i="0" u="none">
              <a:solidFill>
                <a:schemeClr val="lt1"/>
              </a:solidFill>
              <a:latin typeface="Arial"/>
              <a:ea typeface="Arial"/>
              <a:cs typeface="Arial"/>
              <a:sym typeface="Arial"/>
            </a:endParaRPr>
          </a:p>
          <a:p>
            <a:pPr marL="342900" lvl="0" indent="-342900" algn="l" rtl="0">
              <a:lnSpc>
                <a:spcPct val="90000"/>
              </a:lnSpc>
              <a:spcBef>
                <a:spcPts val="560"/>
              </a:spcBef>
              <a:spcAft>
                <a:spcPts val="0"/>
              </a:spcAft>
              <a:buClr>
                <a:schemeClr val="hlink"/>
              </a:buClr>
              <a:buSzPts val="2240"/>
              <a:buFont typeface="Noto Sans Symbols"/>
              <a:buChar char="⮚"/>
            </a:pPr>
            <a:r>
              <a:rPr lang="en-US" sz="2800" b="0" i="0" u="none">
                <a:solidFill>
                  <a:schemeClr val="lt1"/>
                </a:solidFill>
                <a:latin typeface="Arial"/>
                <a:ea typeface="Arial"/>
                <a:cs typeface="Arial"/>
                <a:sym typeface="Arial"/>
              </a:rPr>
              <a:t>The other half live on farms or in countryside villages.  This is called </a:t>
            </a:r>
            <a:r>
              <a:rPr lang="en-US" sz="2800" b="1" i="0" u="sng">
                <a:solidFill>
                  <a:schemeClr val="lt1"/>
                </a:solidFill>
                <a:latin typeface="Arial"/>
                <a:ea typeface="Arial"/>
                <a:cs typeface="Arial"/>
                <a:sym typeface="Arial"/>
              </a:rPr>
              <a:t>rural</a:t>
            </a:r>
            <a:r>
              <a:rPr lang="en-US" sz="2800" b="0" i="0" u="none">
                <a:solidFill>
                  <a:schemeClr val="lt1"/>
                </a:solidFill>
                <a:latin typeface="Arial"/>
                <a:ea typeface="Arial"/>
                <a:cs typeface="Arial"/>
                <a:sym typeface="Arial"/>
              </a:rPr>
              <a:t>.</a:t>
            </a:r>
            <a:endParaRPr/>
          </a:p>
        </p:txBody>
      </p:sp>
      <p:sp>
        <p:nvSpPr>
          <p:cNvPr id="211" name="Google Shape;211;p29"/>
          <p:cNvSpPr txBox="1">
            <a:spLocks noGrp="1"/>
          </p:cNvSpPr>
          <p:nvPr>
            <p:ph type="body" idx="1"/>
          </p:nvPr>
        </p:nvSpPr>
        <p:spPr>
          <a:xfrm>
            <a:off x="4648200" y="1600200"/>
            <a:ext cx="4038600" cy="2185987"/>
          </a:xfrm>
          <a:prstGeom prst="rect">
            <a:avLst/>
          </a:prstGeom>
          <a:noFill/>
          <a:ln>
            <a:noFill/>
          </a:ln>
        </p:spPr>
        <p:txBody>
          <a:bodyPr spcFirstLastPara="1" wrap="square" lIns="91425" tIns="45700" rIns="91425" bIns="45700" anchor="t" anchorCtr="0">
            <a:noAutofit/>
          </a:bodyPr>
          <a:lstStyle/>
          <a:p>
            <a:pPr marL="342900" marR="0" lvl="0" indent="-180340" algn="l" rtl="0">
              <a:spcBef>
                <a:spcPts val="0"/>
              </a:spcBef>
              <a:spcAft>
                <a:spcPts val="0"/>
              </a:spcAft>
              <a:buClr>
                <a:schemeClr val="hlink"/>
              </a:buClr>
              <a:buSzPts val="2560"/>
              <a:buFont typeface="Noto Sans Symbols"/>
              <a:buNone/>
            </a:pPr>
            <a:endParaRPr sz="3200">
              <a:solidFill>
                <a:schemeClr val="lt1"/>
              </a:solidFill>
              <a:latin typeface="Arial"/>
              <a:ea typeface="Arial"/>
              <a:cs typeface="Arial"/>
              <a:sym typeface="Arial"/>
            </a:endParaRPr>
          </a:p>
        </p:txBody>
      </p:sp>
      <p:sp>
        <p:nvSpPr>
          <p:cNvPr id="212" name="Google Shape;212;p29"/>
          <p:cNvSpPr txBox="1">
            <a:spLocks noGrp="1"/>
          </p:cNvSpPr>
          <p:nvPr>
            <p:ph type="body" idx="2"/>
          </p:nvPr>
        </p:nvSpPr>
        <p:spPr>
          <a:xfrm>
            <a:off x="4648200" y="3962400"/>
            <a:ext cx="4038600" cy="2187575"/>
          </a:xfrm>
          <a:prstGeom prst="rect">
            <a:avLst/>
          </a:prstGeom>
          <a:noFill/>
          <a:ln>
            <a:noFill/>
          </a:ln>
        </p:spPr>
        <p:txBody>
          <a:bodyPr spcFirstLastPara="1" wrap="square" lIns="91425" tIns="45700" rIns="91425" bIns="45700" anchor="t" anchorCtr="0">
            <a:noAutofit/>
          </a:bodyPr>
          <a:lstStyle/>
          <a:p>
            <a:pPr marL="342900" marR="0" lvl="0" indent="-180340" algn="l" rtl="0">
              <a:spcBef>
                <a:spcPts val="0"/>
              </a:spcBef>
              <a:spcAft>
                <a:spcPts val="0"/>
              </a:spcAft>
              <a:buClr>
                <a:schemeClr val="hlink"/>
              </a:buClr>
              <a:buSzPts val="2560"/>
              <a:buFont typeface="Noto Sans Symbols"/>
              <a:buNone/>
            </a:pPr>
            <a:endParaRPr sz="3200">
              <a:solidFill>
                <a:schemeClr val="lt1"/>
              </a:solidFill>
              <a:latin typeface="Arial"/>
              <a:ea typeface="Arial"/>
              <a:cs typeface="Arial"/>
              <a:sym typeface="Arial"/>
            </a:endParaRPr>
          </a:p>
        </p:txBody>
      </p:sp>
      <p:pic>
        <p:nvPicPr>
          <p:cNvPr id="213" name="Google Shape;213;p29" descr="newyorkcity_026p"/>
          <p:cNvPicPr preferRelativeResize="0"/>
          <p:nvPr/>
        </p:nvPicPr>
        <p:blipFill rotWithShape="1">
          <a:blip r:embed="rId3">
            <a:alphaModFix/>
          </a:blip>
          <a:srcRect/>
          <a:stretch/>
        </p:blipFill>
        <p:spPr>
          <a:xfrm>
            <a:off x="4953000" y="1219200"/>
            <a:ext cx="3276600" cy="2576512"/>
          </a:xfrm>
          <a:prstGeom prst="rect">
            <a:avLst/>
          </a:prstGeom>
          <a:noFill/>
          <a:ln>
            <a:noFill/>
          </a:ln>
        </p:spPr>
      </p:pic>
      <p:pic>
        <p:nvPicPr>
          <p:cNvPr id="214" name="Google Shape;214;p29" descr="croatian-countryside-thumb6927998"/>
          <p:cNvPicPr preferRelativeResize="0"/>
          <p:nvPr/>
        </p:nvPicPr>
        <p:blipFill rotWithShape="1">
          <a:blip r:embed="rId4">
            <a:alphaModFix/>
          </a:blip>
          <a:srcRect/>
          <a:stretch/>
        </p:blipFill>
        <p:spPr>
          <a:xfrm>
            <a:off x="4876800" y="4038600"/>
            <a:ext cx="3810000" cy="25431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0"/>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Clr>
                <a:schemeClr val="lt2"/>
              </a:buClr>
              <a:buSzPts val="4400"/>
              <a:buFont typeface="Arial"/>
              <a:buNone/>
            </a:pPr>
            <a:r>
              <a:rPr lang="en-US" sz="4400" b="0" i="0" u="none">
                <a:solidFill>
                  <a:schemeClr val="lt2"/>
                </a:solidFill>
                <a:latin typeface="Arial"/>
                <a:ea typeface="Arial"/>
                <a:cs typeface="Arial"/>
                <a:sym typeface="Arial"/>
              </a:rPr>
              <a:t>Urban Words	</a:t>
            </a:r>
            <a:endParaRPr/>
          </a:p>
        </p:txBody>
      </p:sp>
      <p:sp>
        <p:nvSpPr>
          <p:cNvPr id="220" name="Google Shape;220;p30"/>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hlink"/>
              </a:buClr>
              <a:buSzPts val="2560"/>
              <a:buFont typeface="Noto Sans Symbols"/>
              <a:buChar char="⮚"/>
            </a:pPr>
            <a:r>
              <a:rPr lang="en-US" sz="3200" b="1" i="0" u="sng">
                <a:solidFill>
                  <a:schemeClr val="lt1"/>
                </a:solidFill>
                <a:latin typeface="Arial"/>
                <a:ea typeface="Arial"/>
                <a:cs typeface="Arial"/>
                <a:sym typeface="Arial"/>
              </a:rPr>
              <a:t>City, or metropolis</a:t>
            </a:r>
            <a:r>
              <a:rPr lang="en-US" sz="3200" b="0" i="0" u="none">
                <a:solidFill>
                  <a:schemeClr val="lt1"/>
                </a:solidFill>
                <a:latin typeface="Arial"/>
                <a:ea typeface="Arial"/>
                <a:cs typeface="Arial"/>
                <a:sym typeface="Arial"/>
              </a:rPr>
              <a:t> – a large or important town.</a:t>
            </a:r>
            <a:endParaRPr/>
          </a:p>
          <a:p>
            <a:pPr marL="342900" lvl="0" indent="-342900" algn="l" rtl="0">
              <a:lnSpc>
                <a:spcPct val="90000"/>
              </a:lnSpc>
              <a:spcBef>
                <a:spcPts val="640"/>
              </a:spcBef>
              <a:spcAft>
                <a:spcPts val="0"/>
              </a:spcAft>
              <a:buClr>
                <a:schemeClr val="hlink"/>
              </a:buClr>
              <a:buSzPts val="2560"/>
              <a:buFont typeface="Noto Sans Symbols"/>
              <a:buChar char="⮚"/>
            </a:pPr>
            <a:r>
              <a:rPr lang="en-US" sz="3200" b="1" i="0" u="sng">
                <a:solidFill>
                  <a:schemeClr val="lt1"/>
                </a:solidFill>
                <a:latin typeface="Arial"/>
                <a:ea typeface="Arial"/>
                <a:cs typeface="Arial"/>
                <a:sym typeface="Arial"/>
              </a:rPr>
              <a:t>Megalopolis</a:t>
            </a:r>
            <a:r>
              <a:rPr lang="en-US" sz="3200" b="0" i="0" u="none">
                <a:solidFill>
                  <a:schemeClr val="lt1"/>
                </a:solidFill>
                <a:latin typeface="Arial"/>
                <a:ea typeface="Arial"/>
                <a:cs typeface="Arial"/>
                <a:sym typeface="Arial"/>
              </a:rPr>
              <a:t> – very big city, having cities grow into each other. Wasatch Front, New York, </a:t>
            </a:r>
            <a:endParaRPr/>
          </a:p>
          <a:p>
            <a:pPr marL="342900" lvl="0" indent="-342900" algn="l" rtl="0">
              <a:lnSpc>
                <a:spcPct val="90000"/>
              </a:lnSpc>
              <a:spcBef>
                <a:spcPts val="640"/>
              </a:spcBef>
              <a:spcAft>
                <a:spcPts val="0"/>
              </a:spcAft>
              <a:buClr>
                <a:schemeClr val="hlink"/>
              </a:buClr>
              <a:buSzPts val="2560"/>
              <a:buFont typeface="Noto Sans Symbols"/>
              <a:buChar char="⮚"/>
            </a:pPr>
            <a:r>
              <a:rPr lang="en-US" sz="3200" b="1" i="0" u="sng">
                <a:solidFill>
                  <a:schemeClr val="lt1"/>
                </a:solidFill>
                <a:latin typeface="Arial"/>
                <a:ea typeface="Arial"/>
                <a:cs typeface="Arial"/>
                <a:sym typeface="Arial"/>
              </a:rPr>
              <a:t>Suburbs</a:t>
            </a:r>
            <a:r>
              <a:rPr lang="en-US" sz="3200" b="0" i="0" u="none">
                <a:solidFill>
                  <a:schemeClr val="lt1"/>
                </a:solidFill>
                <a:latin typeface="Arial"/>
                <a:ea typeface="Arial"/>
                <a:cs typeface="Arial"/>
                <a:sym typeface="Arial"/>
              </a:rPr>
              <a:t> – residential districts lying just outside a city.  Referred to sometimes as bedroom communities.</a:t>
            </a:r>
            <a:endParaRPr/>
          </a:p>
          <a:p>
            <a:pPr marL="742950" lvl="1" indent="-285750" algn="l" rtl="0">
              <a:lnSpc>
                <a:spcPct val="90000"/>
              </a:lnSpc>
              <a:spcBef>
                <a:spcPts val="560"/>
              </a:spcBef>
              <a:spcAft>
                <a:spcPts val="0"/>
              </a:spcAft>
              <a:buClr>
                <a:schemeClr val="lt2"/>
              </a:buClr>
              <a:buSzPts val="1400"/>
              <a:buFont typeface="Noto Sans Symbols"/>
              <a:buChar char="●"/>
            </a:pPr>
            <a:r>
              <a:rPr lang="en-US" sz="2800" b="0" i="0" u="none">
                <a:solidFill>
                  <a:schemeClr val="lt1"/>
                </a:solidFill>
                <a:latin typeface="Arial"/>
                <a:ea typeface="Arial"/>
                <a:cs typeface="Arial"/>
                <a:sym typeface="Arial"/>
              </a:rPr>
              <a:t>Eagle Mtn, Ranches, Saratoga Springs?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Google Shape;225;p9" descr="Image result for world population density map at night"/>
          <p:cNvPicPr preferRelativeResize="0"/>
          <p:nvPr/>
        </p:nvPicPr>
        <p:blipFill rotWithShape="1">
          <a:blip r:embed="rId3">
            <a:alphaModFix/>
          </a:blip>
          <a:srcRect/>
          <a:stretch/>
        </p:blipFill>
        <p:spPr>
          <a:xfrm>
            <a:off x="76200" y="228600"/>
            <a:ext cx="8991600" cy="64008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231" name="Google Shape;231;g97fa886e3f_0_143"/>
          <p:cNvPicPr preferRelativeResize="0"/>
          <p:nvPr/>
        </p:nvPicPr>
        <p:blipFill>
          <a:blip r:embed="rId3">
            <a:alphaModFix/>
          </a:blip>
          <a:stretch>
            <a:fillRect/>
          </a:stretch>
        </p:blipFill>
        <p:spPr>
          <a:xfrm>
            <a:off x="849675" y="1287450"/>
            <a:ext cx="7129851" cy="5517275"/>
          </a:xfrm>
          <a:prstGeom prst="rect">
            <a:avLst/>
          </a:prstGeom>
          <a:noFill/>
          <a:ln>
            <a:noFill/>
          </a:ln>
        </p:spPr>
      </p:pic>
      <p:sp>
        <p:nvSpPr>
          <p:cNvPr id="232" name="Google Shape;232;g97fa886e3f_0_143"/>
          <p:cNvSpPr txBox="1"/>
          <p:nvPr/>
        </p:nvSpPr>
        <p:spPr>
          <a:xfrm>
            <a:off x="281250" y="269675"/>
            <a:ext cx="8291400" cy="75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solidFill>
                  <a:srgbClr val="FFFFFF"/>
                </a:solidFill>
              </a:rPr>
              <a:t>Each area shown on this map of the USA, has the same population as the entire country of Canada!</a:t>
            </a:r>
            <a:endParaRPr sz="2400">
              <a:solidFill>
                <a:srgbClr val="FFFF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g97fa886e3f_0_105"/>
          <p:cNvSpPr txBox="1"/>
          <p:nvPr/>
        </p:nvSpPr>
        <p:spPr>
          <a:xfrm>
            <a:off x="732900" y="409300"/>
            <a:ext cx="8092200" cy="99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800">
                <a:solidFill>
                  <a:srgbClr val="FFFFFF"/>
                </a:solidFill>
              </a:rPr>
              <a:t>What is Population Density?</a:t>
            </a:r>
            <a:endParaRPr sz="4800">
              <a:solidFill>
                <a:srgbClr val="FFFFFF"/>
              </a:solidFill>
            </a:endParaRPr>
          </a:p>
        </p:txBody>
      </p:sp>
      <p:pic>
        <p:nvPicPr>
          <p:cNvPr id="239" name="Google Shape;239;g97fa886e3f_0_105"/>
          <p:cNvPicPr preferRelativeResize="0"/>
          <p:nvPr/>
        </p:nvPicPr>
        <p:blipFill>
          <a:blip r:embed="rId3">
            <a:alphaModFix/>
          </a:blip>
          <a:stretch>
            <a:fillRect/>
          </a:stretch>
        </p:blipFill>
        <p:spPr>
          <a:xfrm>
            <a:off x="152400" y="1559200"/>
            <a:ext cx="8735275" cy="5137575"/>
          </a:xfrm>
          <a:prstGeom prst="rect">
            <a:avLst/>
          </a:prstGeom>
          <a:noFill/>
          <a:ln>
            <a:noFill/>
          </a:ln>
        </p:spPr>
      </p:pic>
    </p:spTree>
  </p:cSld>
  <p:clrMapOvr>
    <a:masterClrMapping/>
  </p:clrMapOvr>
</p:sld>
</file>

<file path=ppt/theme/theme1.xml><?xml version="1.0" encoding="utf-8"?>
<a:theme xmlns:a="http://schemas.openxmlformats.org/drawingml/2006/main" name="Ripple">
  <a:themeElements>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1206</Words>
  <Application>Microsoft Office PowerPoint</Application>
  <PresentationFormat>On-screen Show (4:3)</PresentationFormat>
  <Paragraphs>172</Paragraphs>
  <Slides>38</Slides>
  <Notes>38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Comic Sans MS</vt:lpstr>
      <vt:lpstr>Noto Sans Symbols</vt:lpstr>
      <vt:lpstr>Ripple</vt:lpstr>
      <vt:lpstr>Population Day 1</vt:lpstr>
      <vt:lpstr>Lesson Objectives</vt:lpstr>
      <vt:lpstr>Counting People: Population</vt:lpstr>
      <vt:lpstr>Demography</vt:lpstr>
      <vt:lpstr>Urban vs. Rural</vt:lpstr>
      <vt:lpstr>Urban Words </vt:lpstr>
      <vt:lpstr>PowerPoint Presentation</vt:lpstr>
      <vt:lpstr>PowerPoint Presentation</vt:lpstr>
      <vt:lpstr>PowerPoint Presentation</vt:lpstr>
      <vt:lpstr>PowerPoint Presentation</vt:lpstr>
      <vt:lpstr>PowerPoint Presentation</vt:lpstr>
      <vt:lpstr>Population Density</vt:lpstr>
      <vt:lpstr>PowerPoint Presentation</vt:lpstr>
      <vt:lpstr>Largest Countries</vt:lpstr>
      <vt:lpstr>PowerPoint Presentation</vt:lpstr>
      <vt:lpstr>PowerPoint Presentation</vt:lpstr>
      <vt:lpstr>Population Part 2</vt:lpstr>
      <vt:lpstr>How fast is the World Growing?</vt:lpstr>
      <vt:lpstr>World Calculator</vt:lpstr>
      <vt:lpstr>Population Data </vt:lpstr>
      <vt:lpstr>PowerPoint Presentation</vt:lpstr>
      <vt:lpstr>PowerPoint Presentation</vt:lpstr>
      <vt:lpstr>Population Pyramid:  Afghanistan</vt:lpstr>
      <vt:lpstr>China</vt:lpstr>
      <vt:lpstr>United States </vt:lpstr>
      <vt:lpstr>Population Pyramid:  Congo </vt:lpstr>
      <vt:lpstr>Hong Kong –one of the most densely populated places in the world.</vt:lpstr>
      <vt:lpstr>Distribution of World’s Population Cartogram</vt:lpstr>
      <vt:lpstr>PowerPoint Presentation</vt:lpstr>
      <vt:lpstr>PowerPoint Presentation</vt:lpstr>
      <vt:lpstr>Doubling</vt:lpstr>
      <vt:lpstr>B.C. to 2000 World Population</vt:lpstr>
      <vt:lpstr>Reasons for Population Growth</vt:lpstr>
      <vt:lpstr>Reasons for Population Growth</vt:lpstr>
      <vt:lpstr>The Challenges of Population Growth</vt:lpstr>
      <vt:lpstr>The Challenges of Population Growth</vt:lpstr>
      <vt:lpstr>How much grain do…</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Population Day 1</dc:title>
  <dc:creator>lLehi High School</dc:creator>
  <cp:lastModifiedBy>Libby Robertson</cp:lastModifiedBy>
  <cp:revision>1</cp:revision>
  <dcterms:created xsi:type="dcterms:W3CDTF">2008-11-05T01:31:46Z</dcterms:created>
  <dcterms:modified xsi:type="dcterms:W3CDTF">2020-09-22T15:39:21Z</dcterms:modified>
</cp:coreProperties>
</file>